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embedTrueTypeFonts="1" saveSubsetFonts="1">
  <p:sldMasterIdLst>
    <p:sldMasterId id="2147483648" r:id="rId4"/>
    <p:sldMasterId id="2147483660" r:id="rId5"/>
  </p:sldMasterIdLst>
  <p:notesMasterIdLst>
    <p:notesMasterId r:id="rId14"/>
  </p:notesMasterIdLst>
  <p:handoutMasterIdLst>
    <p:handoutMasterId r:id="rId15"/>
  </p:handoutMasterIdLst>
  <p:sldIdLst>
    <p:sldId id="2145707674" r:id="rId6"/>
    <p:sldId id="2147378936" r:id="rId7"/>
    <p:sldId id="2147378953" r:id="rId8"/>
    <p:sldId id="2147378954" r:id="rId9"/>
    <p:sldId id="2147378955" r:id="rId10"/>
    <p:sldId id="2147378956" r:id="rId11"/>
    <p:sldId id="2147378957" r:id="rId12"/>
    <p:sldId id="257" r:id="rId13"/>
  </p:sldIdLst>
  <p:sldSz cx="18288000" cy="10287000"/>
  <p:notesSz cx="6735763" cy="9866313"/>
  <p:embeddedFontLst>
    <p:embeddedFont>
      <p:font typeface="Open Sans" panose="020B0606030504020204" pitchFamily="34" charset="0"/>
      <p:regular r:id="rId16"/>
      <p:bold r:id="rId17"/>
      <p:italic r:id="rId18"/>
      <p:boldItalic r:id="rId19"/>
    </p:embeddedFont>
    <p:embeddedFont>
      <p:font typeface="Poppins" panose="00000500000000000000" pitchFamily="2" charset="0"/>
      <p:regular r:id="rId20"/>
      <p:bold r:id="rId21"/>
      <p:italic r:id="rId22"/>
      <p:boldItalic r:id="rId23"/>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67459C0C-0C69-4768-96C4-F34C92D13DA7}">
          <p14:sldIdLst>
            <p14:sldId id="2145707674"/>
            <p14:sldId id="2147378936"/>
            <p14:sldId id="2147378953"/>
            <p14:sldId id="2147378954"/>
            <p14:sldId id="2147378955"/>
            <p14:sldId id="2147378956"/>
            <p14:sldId id="2147378957"/>
          </p14:sldIdLst>
        </p14:section>
        <p14:section name="Untitled Section" id="{E92F2026-73CC-4CD2-8464-EBB0CE652D3E}">
          <p14:sldIdLst>
            <p14:sldId id="257"/>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9584DFE-0E02-28ED-D8E9-9E3098FEF4FB}" name="Prateek Rai" initials="PR" userId="S::prateek.rai@sterlite.com::ed11d660-b09b-48a0-8559-353913838253"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4A9C6"/>
    <a:srgbClr val="22A3B4"/>
    <a:srgbClr val="162164"/>
    <a:srgbClr val="D9F0FB"/>
    <a:srgbClr val="C7E8F9"/>
    <a:srgbClr val="C5FBF2"/>
    <a:srgbClr val="99EFF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C0B688A-EEE4-4B7C-BC7B-CB47BD9F7838}" v="1" dt="2024-10-02T04:18:21.98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3" d="100"/>
          <a:sy n="43" d="100"/>
        </p:scale>
        <p:origin x="936" y="66"/>
      </p:cViewPr>
      <p:guideLst>
        <p:guide orient="horz" pos="2160"/>
        <p:guide pos="2880"/>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font" Target="fonts/font3.fntdata"/><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font" Target="fonts/font6.fntdata"/><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font" Target="fonts/font2.fntdata"/><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font" Target="fonts/font1.fntdata"/><Relationship Id="rId20" Type="http://schemas.openxmlformats.org/officeDocument/2006/relationships/font" Target="fonts/font5.fntdata"/><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handoutMaster" Target="handoutMasters/handoutMaster1.xml"/><Relationship Id="rId23" Type="http://schemas.openxmlformats.org/officeDocument/2006/relationships/font" Target="fonts/font8.fntdata"/><Relationship Id="rId28" Type="http://schemas.microsoft.com/office/2016/11/relationships/changesInfo" Target="changesInfos/changesInfo1.xml"/><Relationship Id="rId10" Type="http://schemas.openxmlformats.org/officeDocument/2006/relationships/slide" Target="slides/slide5.xml"/><Relationship Id="rId19" Type="http://schemas.openxmlformats.org/officeDocument/2006/relationships/font" Target="fonts/font4.fntdata"/><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notesMaster" Target="notesMasters/notesMaster1.xml"/><Relationship Id="rId22" Type="http://schemas.openxmlformats.org/officeDocument/2006/relationships/font" Target="fonts/font7.fntdata"/><Relationship Id="rId27" Type="http://schemas.openxmlformats.org/officeDocument/2006/relationships/tableStyles" Target="tableStyles.xml"/><Relationship Id="rId30"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rateek Mohan Rai" userId="ed11d660-b09b-48a0-8559-353913838253" providerId="ADAL" clId="{0C0B688A-EEE4-4B7C-BC7B-CB47BD9F7838}"/>
    <pc:docChg chg="custSel modSld">
      <pc:chgData name="Prateek Mohan Rai" userId="ed11d660-b09b-48a0-8559-353913838253" providerId="ADAL" clId="{0C0B688A-EEE4-4B7C-BC7B-CB47BD9F7838}" dt="2024-10-02T04:18:46.546" v="1" actId="313"/>
      <pc:docMkLst>
        <pc:docMk/>
      </pc:docMkLst>
      <pc:sldChg chg="modSp">
        <pc:chgData name="Prateek Mohan Rai" userId="ed11d660-b09b-48a0-8559-353913838253" providerId="ADAL" clId="{0C0B688A-EEE4-4B7C-BC7B-CB47BD9F7838}" dt="2024-10-02T04:18:21.986" v="0" actId="313"/>
        <pc:sldMkLst>
          <pc:docMk/>
          <pc:sldMk cId="3739416323" sldId="2145707674"/>
        </pc:sldMkLst>
        <pc:spChg chg="mod">
          <ac:chgData name="Prateek Mohan Rai" userId="ed11d660-b09b-48a0-8559-353913838253" providerId="ADAL" clId="{0C0B688A-EEE4-4B7C-BC7B-CB47BD9F7838}" dt="2024-10-02T04:18:21.986" v="0" actId="313"/>
          <ac:spMkLst>
            <pc:docMk/>
            <pc:sldMk cId="3739416323" sldId="2145707674"/>
            <ac:spMk id="2" creationId="{CAF71ECF-DA06-9F07-C59C-EC29C547024D}"/>
          </ac:spMkLst>
        </pc:spChg>
      </pc:sldChg>
      <pc:sldChg chg="modSp mod">
        <pc:chgData name="Prateek Mohan Rai" userId="ed11d660-b09b-48a0-8559-353913838253" providerId="ADAL" clId="{0C0B688A-EEE4-4B7C-BC7B-CB47BD9F7838}" dt="2024-10-02T04:18:46.546" v="1" actId="313"/>
        <pc:sldMkLst>
          <pc:docMk/>
          <pc:sldMk cId="3654937317" sldId="2147378957"/>
        </pc:sldMkLst>
        <pc:graphicFrameChg chg="modGraphic">
          <ac:chgData name="Prateek Mohan Rai" userId="ed11d660-b09b-48a0-8559-353913838253" providerId="ADAL" clId="{0C0B688A-EEE4-4B7C-BC7B-CB47BD9F7838}" dt="2024-10-02T04:18:46.546" v="1" actId="313"/>
          <ac:graphicFrameMkLst>
            <pc:docMk/>
            <pc:sldMk cId="3654937317" sldId="2147378957"/>
            <ac:graphicFrameMk id="2" creationId="{DD5E7E0A-1A69-048F-BDCB-F383DAAEBCB4}"/>
          </ac:graphicFrameMkLst>
        </pc:graphicFrame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D6EA636-7EFF-E885-19BE-DF40E2DCE8B4}"/>
              </a:ext>
            </a:extLst>
          </p:cNvPr>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F28D0B29-6427-C9AE-3272-85E5A70E7802}"/>
              </a:ext>
            </a:extLst>
          </p:cNvPr>
          <p:cNvSpPr>
            <a:spLocks noGrp="1"/>
          </p:cNvSpPr>
          <p:nvPr>
            <p:ph type="dt" sz="quarter" idx="1"/>
          </p:nvPr>
        </p:nvSpPr>
        <p:spPr>
          <a:xfrm>
            <a:off x="3815373" y="0"/>
            <a:ext cx="2918831" cy="495029"/>
          </a:xfrm>
          <a:prstGeom prst="rect">
            <a:avLst/>
          </a:prstGeom>
        </p:spPr>
        <p:txBody>
          <a:bodyPr vert="horz" lIns="91440" tIns="45720" rIns="91440" bIns="45720" rtlCol="0"/>
          <a:lstStyle>
            <a:lvl1pPr algn="r">
              <a:defRPr sz="1200"/>
            </a:lvl1pPr>
          </a:lstStyle>
          <a:p>
            <a:fld id="{03BA381D-121F-3940-BF10-85B17182AA8C}" type="datetimeFigureOut">
              <a:rPr lang="en-US" smtClean="0"/>
              <a:t>10/2/2024</a:t>
            </a:fld>
            <a:endParaRPr lang="en-US"/>
          </a:p>
        </p:txBody>
      </p:sp>
      <p:sp>
        <p:nvSpPr>
          <p:cNvPr id="4" name="Footer Placeholder 3">
            <a:extLst>
              <a:ext uri="{FF2B5EF4-FFF2-40B4-BE49-F238E27FC236}">
                <a16:creationId xmlns:a16="http://schemas.microsoft.com/office/drawing/2014/main" id="{245B3F9F-B3B1-417E-C314-5B20E372C902}"/>
              </a:ext>
            </a:extLst>
          </p:cNvPr>
          <p:cNvSpPr>
            <a:spLocks noGrp="1"/>
          </p:cNvSpPr>
          <p:nvPr>
            <p:ph type="ftr" sz="quarter" idx="2"/>
          </p:nvPr>
        </p:nvSpPr>
        <p:spPr>
          <a:xfrm>
            <a:off x="0" y="9371286"/>
            <a:ext cx="2918831" cy="49502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A66FF744-D02A-864A-D111-F2F6DF0F05BF}"/>
              </a:ext>
            </a:extLst>
          </p:cNvPr>
          <p:cNvSpPr>
            <a:spLocks noGrp="1"/>
          </p:cNvSpPr>
          <p:nvPr>
            <p:ph type="sldNum" sz="quarter" idx="3"/>
          </p:nvPr>
        </p:nvSpPr>
        <p:spPr>
          <a:xfrm>
            <a:off x="3815373" y="9371286"/>
            <a:ext cx="2918831" cy="495028"/>
          </a:xfrm>
          <a:prstGeom prst="rect">
            <a:avLst/>
          </a:prstGeom>
        </p:spPr>
        <p:txBody>
          <a:bodyPr vert="horz" lIns="91440" tIns="45720" rIns="91440" bIns="45720" rtlCol="0" anchor="b"/>
          <a:lstStyle>
            <a:lvl1pPr algn="r">
              <a:defRPr sz="1200"/>
            </a:lvl1pPr>
          </a:lstStyle>
          <a:p>
            <a:fld id="{B160EAD5-CE73-8C4A-B7A8-0E44861036A8}" type="slidenum">
              <a:rPr lang="en-US" smtClean="0"/>
              <a:t>‹#›</a:t>
            </a:fld>
            <a:endParaRPr lang="en-US"/>
          </a:p>
        </p:txBody>
      </p:sp>
    </p:spTree>
    <p:extLst>
      <p:ext uri="{BB962C8B-B14F-4D97-AF65-F5344CB8AC3E}">
        <p14:creationId xmlns:p14="http://schemas.microsoft.com/office/powerpoint/2010/main" val="31527305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65D24838-36BE-4622-B49A-A968A6C3BD06}" type="datetimeFigureOut">
              <a:rPr lang="en-US" smtClean="0"/>
              <a:t>10/2/2024</a:t>
            </a:fld>
            <a:endParaRPr lang="en-US"/>
          </a:p>
        </p:txBody>
      </p:sp>
      <p:sp>
        <p:nvSpPr>
          <p:cNvPr id="4" name="Slide Image Placeholder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58624924-6E73-405A-BB59-DF7A5793C83E}" type="slidenum">
              <a:rPr lang="en-US" smtClean="0"/>
              <a:t>‹#›</a:t>
            </a:fld>
            <a:endParaRPr lang="en-US"/>
          </a:p>
        </p:txBody>
      </p:sp>
    </p:spTree>
    <p:extLst>
      <p:ext uri="{BB962C8B-B14F-4D97-AF65-F5344CB8AC3E}">
        <p14:creationId xmlns:p14="http://schemas.microsoft.com/office/powerpoint/2010/main" val="776009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hyperlink" Target="https://twitter.com/SerenticaGlobal" TargetMode="External"/><Relationship Id="rId7" Type="http://schemas.openxmlformats.org/officeDocument/2006/relationships/hyperlink" Target="https://www.instagram.com/serenticaglobal/" TargetMode="External"/><Relationship Id="rId2" Type="http://schemas.openxmlformats.org/officeDocument/2006/relationships/image" Target="../media/image4.pn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hyperlink" Target="https://www.facebook.com/serenticaglobal/" TargetMode="External"/><Relationship Id="rId10" Type="http://schemas.openxmlformats.org/officeDocument/2006/relationships/image" Target="../media/image8.png"/><Relationship Id="rId4" Type="http://schemas.openxmlformats.org/officeDocument/2006/relationships/image" Target="../media/image5.png"/><Relationship Id="rId9" Type="http://schemas.openxmlformats.org/officeDocument/2006/relationships/hyperlink" Target="https://www.linkedin.com/company/serenticaglobal/?viewAsMember=true" TargetMode="Externa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Freeform 4">
            <a:extLst>
              <a:ext uri="{FF2B5EF4-FFF2-40B4-BE49-F238E27FC236}">
                <a16:creationId xmlns:a16="http://schemas.microsoft.com/office/drawing/2014/main" id="{621E8797-1A1E-F857-36F3-959A14563702}"/>
              </a:ext>
            </a:extLst>
          </p:cNvPr>
          <p:cNvSpPr/>
          <p:nvPr userDrawn="1"/>
        </p:nvSpPr>
        <p:spPr>
          <a:xfrm>
            <a:off x="9040" y="9296400"/>
            <a:ext cx="18288000" cy="1028700"/>
          </a:xfrm>
          <a:custGeom>
            <a:avLst/>
            <a:gdLst/>
            <a:ahLst/>
            <a:cxnLst/>
            <a:rect l="l" t="t" r="r" b="b"/>
            <a:pathLst>
              <a:path w="12372622" h="695960">
                <a:moveTo>
                  <a:pt x="0" y="0"/>
                </a:moveTo>
                <a:lnTo>
                  <a:pt x="12372622" y="0"/>
                </a:lnTo>
                <a:lnTo>
                  <a:pt x="12372622" y="695960"/>
                </a:lnTo>
                <a:lnTo>
                  <a:pt x="0" y="695960"/>
                </a:lnTo>
                <a:close/>
              </a:path>
            </a:pathLst>
          </a:custGeom>
          <a:solidFill>
            <a:srgbClr val="22A3B4"/>
          </a:solidFill>
        </p:spPr>
        <p:txBody>
          <a:bodyPr/>
          <a:lstStyle/>
          <a:p>
            <a:endParaRPr lang="en-US"/>
          </a:p>
        </p:txBody>
      </p:sp>
      <p:sp>
        <p:nvSpPr>
          <p:cNvPr id="6" name="Slide Number Placeholder 5"/>
          <p:cNvSpPr>
            <a:spLocks noGrp="1"/>
          </p:cNvSpPr>
          <p:nvPr>
            <p:ph type="sldNum" sz="quarter" idx="12"/>
          </p:nvPr>
        </p:nvSpPr>
        <p:spPr>
          <a:xfrm>
            <a:off x="15163800" y="9563099"/>
            <a:ext cx="2133600" cy="365125"/>
          </a:xfrm>
        </p:spPr>
        <p:txBody>
          <a:bodyPr/>
          <a:lstStyle>
            <a:lvl1pPr>
              <a:defRPr>
                <a:solidFill>
                  <a:schemeClr val="bg1"/>
                </a:solidFill>
                <a:latin typeface="Open Sans" panose="020B0606030504020204" pitchFamily="34" charset="0"/>
                <a:ea typeface="Open Sans" panose="020B0606030504020204" pitchFamily="34" charset="0"/>
                <a:cs typeface="Open Sans" panose="020B0606030504020204" pitchFamily="34" charset="0"/>
              </a:defRPr>
            </a:lvl1pPr>
          </a:lstStyle>
          <a:p>
            <a:fld id="{B6F15528-21DE-4FAA-801E-634DDDAF4B2B}" type="slidenum">
              <a:rPr lang="en-US" smtClean="0"/>
              <a:pPr/>
              <a:t>‹#›</a:t>
            </a:fld>
            <a:endParaRPr lang="en-US"/>
          </a:p>
        </p:txBody>
      </p:sp>
      <p:pic>
        <p:nvPicPr>
          <p:cNvPr id="9" name="Picture 8">
            <a:extLst>
              <a:ext uri="{FF2B5EF4-FFF2-40B4-BE49-F238E27FC236}">
                <a16:creationId xmlns:a16="http://schemas.microsoft.com/office/drawing/2014/main" id="{5BC8CC1A-3ADF-CCD2-527A-DD9D70BE9EA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266840" y="4022532"/>
            <a:ext cx="7772400" cy="2241936"/>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CD82AA-AC2E-6499-9E9A-B170DAB623BC}"/>
              </a:ext>
            </a:extLst>
          </p:cNvPr>
          <p:cNvSpPr>
            <a:spLocks noGrp="1"/>
          </p:cNvSpPr>
          <p:nvPr>
            <p:ph type="ctrTitle"/>
          </p:nvPr>
        </p:nvSpPr>
        <p:spPr>
          <a:xfrm>
            <a:off x="2286000" y="1683545"/>
            <a:ext cx="13716000" cy="3581400"/>
          </a:xfrm>
        </p:spPr>
        <p:txBody>
          <a:bodyPr anchor="b"/>
          <a:lstStyle>
            <a:lvl1pPr algn="ctr">
              <a:defRPr sz="9000"/>
            </a:lvl1pPr>
          </a:lstStyle>
          <a:p>
            <a:r>
              <a:rPr lang="en-US"/>
              <a:t>Click to edit Master title style</a:t>
            </a:r>
            <a:endParaRPr lang="en-IN"/>
          </a:p>
        </p:txBody>
      </p:sp>
      <p:sp>
        <p:nvSpPr>
          <p:cNvPr id="3" name="Subtitle 2">
            <a:extLst>
              <a:ext uri="{FF2B5EF4-FFF2-40B4-BE49-F238E27FC236}">
                <a16:creationId xmlns:a16="http://schemas.microsoft.com/office/drawing/2014/main" id="{546A1AA9-0D2C-C830-1AB2-439A1C505785}"/>
              </a:ext>
            </a:extLst>
          </p:cNvPr>
          <p:cNvSpPr>
            <a:spLocks noGrp="1"/>
          </p:cNvSpPr>
          <p:nvPr>
            <p:ph type="subTitle" idx="1"/>
          </p:nvPr>
        </p:nvSpPr>
        <p:spPr>
          <a:xfrm>
            <a:off x="2286000" y="5403057"/>
            <a:ext cx="13716000" cy="2483643"/>
          </a:xfrm>
        </p:spPr>
        <p:txBody>
          <a:bodyPr/>
          <a:lstStyle>
            <a:lvl1pPr marL="0" indent="0" algn="ctr">
              <a:buNone/>
              <a:defRPr sz="3600"/>
            </a:lvl1pPr>
            <a:lvl2pPr marL="685800" indent="0" algn="ctr">
              <a:buNone/>
              <a:defRPr sz="3000"/>
            </a:lvl2pPr>
            <a:lvl3pPr marL="1371600" indent="0" algn="ctr">
              <a:buNone/>
              <a:defRPr sz="2700"/>
            </a:lvl3pPr>
            <a:lvl4pPr marL="2057400" indent="0" algn="ctr">
              <a:buNone/>
              <a:defRPr sz="2400"/>
            </a:lvl4pPr>
            <a:lvl5pPr marL="2743200" indent="0" algn="ctr">
              <a:buNone/>
              <a:defRPr sz="2400"/>
            </a:lvl5pPr>
            <a:lvl6pPr marL="3429000" indent="0" algn="ctr">
              <a:buNone/>
              <a:defRPr sz="2400"/>
            </a:lvl6pPr>
            <a:lvl7pPr marL="4114800" indent="0" algn="ctr">
              <a:buNone/>
              <a:defRPr sz="2400"/>
            </a:lvl7pPr>
            <a:lvl8pPr marL="4800600" indent="0" algn="ctr">
              <a:buNone/>
              <a:defRPr sz="2400"/>
            </a:lvl8pPr>
            <a:lvl9pPr marL="5486400" indent="0" algn="ctr">
              <a:buNone/>
              <a:defRPr sz="24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8412AB0D-99B2-D94B-8B9F-0AA42334BEFF}"/>
              </a:ext>
            </a:extLst>
          </p:cNvPr>
          <p:cNvSpPr>
            <a:spLocks noGrp="1"/>
          </p:cNvSpPr>
          <p:nvPr>
            <p:ph type="dt" sz="half" idx="10"/>
          </p:nvPr>
        </p:nvSpPr>
        <p:spPr/>
        <p:txBody>
          <a:bodyPr/>
          <a:lstStyle/>
          <a:p>
            <a:fld id="{069072F1-59A0-4846-A99F-E77B2F659B20}" type="datetimeFigureOut">
              <a:rPr lang="en-IN" smtClean="0"/>
              <a:t>02-10-2024</a:t>
            </a:fld>
            <a:endParaRPr lang="en-IN"/>
          </a:p>
        </p:txBody>
      </p:sp>
      <p:sp>
        <p:nvSpPr>
          <p:cNvPr id="5" name="Footer Placeholder 4">
            <a:extLst>
              <a:ext uri="{FF2B5EF4-FFF2-40B4-BE49-F238E27FC236}">
                <a16:creationId xmlns:a16="http://schemas.microsoft.com/office/drawing/2014/main" id="{A61AAE38-5962-FC12-D09D-B640EA9CB3F4}"/>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23D4FD3E-0B3B-EF2F-C280-443DB018C9E9}"/>
              </a:ext>
            </a:extLst>
          </p:cNvPr>
          <p:cNvSpPr>
            <a:spLocks noGrp="1"/>
          </p:cNvSpPr>
          <p:nvPr>
            <p:ph type="sldNum" sz="quarter" idx="12"/>
          </p:nvPr>
        </p:nvSpPr>
        <p:spPr/>
        <p:txBody>
          <a:bodyPr/>
          <a:lstStyle/>
          <a:p>
            <a:fld id="{AE89E779-42CB-489A-8725-94E4BD17B04E}" type="slidenum">
              <a:rPr lang="en-IN" smtClean="0"/>
              <a:t>‹#›</a:t>
            </a:fld>
            <a:endParaRPr lang="en-IN"/>
          </a:p>
        </p:txBody>
      </p:sp>
    </p:spTree>
    <p:extLst>
      <p:ext uri="{BB962C8B-B14F-4D97-AF65-F5344CB8AC3E}">
        <p14:creationId xmlns:p14="http://schemas.microsoft.com/office/powerpoint/2010/main" val="26136165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Freeform 4">
            <a:extLst>
              <a:ext uri="{FF2B5EF4-FFF2-40B4-BE49-F238E27FC236}">
                <a16:creationId xmlns:a16="http://schemas.microsoft.com/office/drawing/2014/main" id="{4D0C2205-37AC-5FAE-BB56-A445BDB882DD}"/>
              </a:ext>
            </a:extLst>
          </p:cNvPr>
          <p:cNvSpPr/>
          <p:nvPr userDrawn="1"/>
        </p:nvSpPr>
        <p:spPr>
          <a:xfrm>
            <a:off x="9041" y="9296400"/>
            <a:ext cx="18288000" cy="1028700"/>
          </a:xfrm>
          <a:custGeom>
            <a:avLst/>
            <a:gdLst/>
            <a:ahLst/>
            <a:cxnLst/>
            <a:rect l="l" t="t" r="r" b="b"/>
            <a:pathLst>
              <a:path w="12372622" h="695960">
                <a:moveTo>
                  <a:pt x="0" y="0"/>
                </a:moveTo>
                <a:lnTo>
                  <a:pt x="12372622" y="0"/>
                </a:lnTo>
                <a:lnTo>
                  <a:pt x="12372622" y="695960"/>
                </a:lnTo>
                <a:lnTo>
                  <a:pt x="0" y="695960"/>
                </a:lnTo>
                <a:close/>
              </a:path>
            </a:pathLst>
          </a:custGeom>
          <a:solidFill>
            <a:srgbClr val="22A3B4"/>
          </a:solidFill>
        </p:spPr>
        <p:txBody>
          <a:bodyPr/>
          <a:lstStyle/>
          <a:p>
            <a:endParaRPr lang="en-US" sz="1800"/>
          </a:p>
        </p:txBody>
      </p:sp>
      <p:sp>
        <p:nvSpPr>
          <p:cNvPr id="15" name="Title Placeholder 1">
            <a:extLst>
              <a:ext uri="{FF2B5EF4-FFF2-40B4-BE49-F238E27FC236}">
                <a16:creationId xmlns:a16="http://schemas.microsoft.com/office/drawing/2014/main" id="{4490709B-741F-C434-7640-7D7309A3A252}"/>
              </a:ext>
            </a:extLst>
          </p:cNvPr>
          <p:cNvSpPr>
            <a:spLocks noGrp="1"/>
          </p:cNvSpPr>
          <p:nvPr>
            <p:ph type="title" hasCustomPrompt="1"/>
          </p:nvPr>
        </p:nvSpPr>
        <p:spPr>
          <a:xfrm>
            <a:off x="685800" y="265663"/>
            <a:ext cx="15163800" cy="1331126"/>
          </a:xfrm>
          <a:prstGeom prst="rect">
            <a:avLst/>
          </a:prstGeom>
        </p:spPr>
        <p:txBody>
          <a:bodyPr vert="horz" lIns="91440" tIns="45720" rIns="91440" bIns="45720" rtlCol="0" anchor="t">
            <a:normAutofit/>
          </a:bodyPr>
          <a:lstStyle>
            <a:lvl1pPr algn="l">
              <a:defRPr sz="3200" b="1">
                <a:solidFill>
                  <a:schemeClr val="accent1">
                    <a:lumMod val="50000"/>
                  </a:schemeClr>
                </a:solidFill>
                <a:latin typeface="Open Sans" panose="020B0606030504020204" pitchFamily="34" charset="0"/>
                <a:ea typeface="Open Sans" panose="020B0606030504020204" pitchFamily="34" charset="0"/>
                <a:cs typeface="Open Sans" panose="020B0606030504020204" pitchFamily="34" charset="0"/>
              </a:defRPr>
            </a:lvl1pPr>
          </a:lstStyle>
          <a:p>
            <a:r>
              <a:rPr lang="en-US" dirty="0"/>
              <a:t>Click to edit the header</a:t>
            </a:r>
          </a:p>
        </p:txBody>
      </p:sp>
      <p:sp>
        <p:nvSpPr>
          <p:cNvPr id="9" name="Slide Number Placeholder 5">
            <a:extLst>
              <a:ext uri="{FF2B5EF4-FFF2-40B4-BE49-F238E27FC236}">
                <a16:creationId xmlns:a16="http://schemas.microsoft.com/office/drawing/2014/main" id="{A169D97F-58AD-12DF-043C-D5CC4016A5DD}"/>
              </a:ext>
            </a:extLst>
          </p:cNvPr>
          <p:cNvSpPr>
            <a:spLocks noGrp="1"/>
          </p:cNvSpPr>
          <p:nvPr>
            <p:ph type="sldNum" sz="quarter" idx="12"/>
          </p:nvPr>
        </p:nvSpPr>
        <p:spPr>
          <a:xfrm>
            <a:off x="15475526" y="9563099"/>
            <a:ext cx="2133600" cy="458238"/>
          </a:xfrm>
        </p:spPr>
        <p:txBody>
          <a:bodyPr/>
          <a:lstStyle>
            <a:lvl1pPr>
              <a:defRPr>
                <a:solidFill>
                  <a:schemeClr val="bg1"/>
                </a:solidFill>
                <a:latin typeface="Open Sans" panose="020B0606030504020204" pitchFamily="34" charset="0"/>
                <a:ea typeface="Open Sans" panose="020B0606030504020204" pitchFamily="34" charset="0"/>
                <a:cs typeface="Open Sans" panose="020B0606030504020204" pitchFamily="34" charset="0"/>
              </a:defRPr>
            </a:lvl1pPr>
          </a:lstStyle>
          <a:p>
            <a:fld id="{B6F15528-21DE-4FAA-801E-634DDDAF4B2B}" type="slidenum">
              <a:rPr lang="en-US" smtClean="0"/>
              <a:pPr/>
              <a:t>‹#›</a:t>
            </a:fld>
            <a:endParaRPr lang="en-US"/>
          </a:p>
        </p:txBody>
      </p:sp>
      <p:pic>
        <p:nvPicPr>
          <p:cNvPr id="11" name="Picture 10">
            <a:extLst>
              <a:ext uri="{FF2B5EF4-FFF2-40B4-BE49-F238E27FC236}">
                <a16:creationId xmlns:a16="http://schemas.microsoft.com/office/drawing/2014/main" id="{0E2107D8-8109-FE38-FC87-141AAA40D89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995075" y="1498832"/>
            <a:ext cx="1905000" cy="549494"/>
          </a:xfrm>
          <a:prstGeom prst="rect">
            <a:avLst/>
          </a:prstGeom>
        </p:spPr>
      </p:pic>
      <p:sp>
        <p:nvSpPr>
          <p:cNvPr id="19" name="Freeform 4">
            <a:extLst>
              <a:ext uri="{FF2B5EF4-FFF2-40B4-BE49-F238E27FC236}">
                <a16:creationId xmlns:a16="http://schemas.microsoft.com/office/drawing/2014/main" id="{366E521E-8208-A50A-9F1C-244C3EEC9460}"/>
              </a:ext>
            </a:extLst>
          </p:cNvPr>
          <p:cNvSpPr/>
          <p:nvPr userDrawn="1"/>
        </p:nvSpPr>
        <p:spPr>
          <a:xfrm>
            <a:off x="0" y="1088795"/>
            <a:ext cx="228600" cy="1028700"/>
          </a:xfrm>
          <a:custGeom>
            <a:avLst/>
            <a:gdLst/>
            <a:ahLst/>
            <a:cxnLst/>
            <a:rect l="l" t="t" r="r" b="b"/>
            <a:pathLst>
              <a:path w="12372622" h="695960">
                <a:moveTo>
                  <a:pt x="0" y="0"/>
                </a:moveTo>
                <a:lnTo>
                  <a:pt x="12372622" y="0"/>
                </a:lnTo>
                <a:lnTo>
                  <a:pt x="12372622" y="695960"/>
                </a:lnTo>
                <a:lnTo>
                  <a:pt x="0" y="695960"/>
                </a:lnTo>
                <a:close/>
              </a:path>
            </a:pathLst>
          </a:custGeom>
          <a:solidFill>
            <a:srgbClr val="03A9C5"/>
          </a:solidFill>
        </p:spPr>
        <p:txBody>
          <a:bodyPr/>
          <a:lstStyle/>
          <a:p>
            <a:endParaRPr lang="en-US" sz="1800"/>
          </a:p>
        </p:txBody>
      </p:sp>
      <p:sp>
        <p:nvSpPr>
          <p:cNvPr id="2" name="TextBox 1">
            <a:extLst>
              <a:ext uri="{FF2B5EF4-FFF2-40B4-BE49-F238E27FC236}">
                <a16:creationId xmlns:a16="http://schemas.microsoft.com/office/drawing/2014/main" id="{832F65B5-1999-C2BC-E850-97B514B0B671}"/>
              </a:ext>
            </a:extLst>
          </p:cNvPr>
          <p:cNvSpPr txBox="1"/>
          <p:nvPr userDrawn="1"/>
        </p:nvSpPr>
        <p:spPr>
          <a:xfrm>
            <a:off x="678875" y="9745663"/>
            <a:ext cx="8686800" cy="276999"/>
          </a:xfrm>
          <a:prstGeom prst="rect">
            <a:avLst/>
          </a:prstGeom>
          <a:noFill/>
        </p:spPr>
        <p:txBody>
          <a:bodyPr wrap="square" rtlCol="0">
            <a:spAutoFit/>
          </a:bodyPr>
          <a:lstStyle/>
          <a:p>
            <a:pPr rtl="0"/>
            <a:r>
              <a:rPr lang="en-US" sz="1200" b="0" i="0">
                <a:solidFill>
                  <a:schemeClr val="bg1"/>
                </a:solidFill>
                <a:effectLst/>
                <a:latin typeface="Open Sans" panose="020B0606030504020204" pitchFamily="34" charset="0"/>
              </a:rPr>
              <a:t>Proprietary &amp; Confidential, </a:t>
            </a:r>
            <a:r>
              <a:rPr lang="en-US" sz="1200" b="0" i="0" err="1">
                <a:solidFill>
                  <a:schemeClr val="bg1"/>
                </a:solidFill>
                <a:effectLst/>
                <a:latin typeface="Open Sans" panose="020B0606030504020204" pitchFamily="34" charset="0"/>
              </a:rPr>
              <a:t>Serentica</a:t>
            </a:r>
            <a:r>
              <a:rPr lang="en-US" sz="1200" b="0" i="0">
                <a:solidFill>
                  <a:schemeClr val="bg1"/>
                </a:solidFill>
                <a:effectLst/>
                <a:latin typeface="Open Sans" panose="020B0606030504020204" pitchFamily="34" charset="0"/>
              </a:rPr>
              <a:t> Renewables</a:t>
            </a:r>
            <a:endParaRPr lang="en-US" sz="1200" i="1">
              <a:solidFill>
                <a:schemeClr val="bg1"/>
              </a:solidFill>
            </a:endParaRPr>
          </a:p>
        </p:txBody>
      </p:sp>
      <p:sp>
        <p:nvSpPr>
          <p:cNvPr id="8" name="TextBox 7">
            <a:extLst>
              <a:ext uri="{FF2B5EF4-FFF2-40B4-BE49-F238E27FC236}">
                <a16:creationId xmlns:a16="http://schemas.microsoft.com/office/drawing/2014/main" id="{8F6BC0AB-EC68-16E0-BD76-6E5B800BB060}"/>
              </a:ext>
            </a:extLst>
          </p:cNvPr>
          <p:cNvSpPr txBox="1"/>
          <p:nvPr userDrawn="1"/>
        </p:nvSpPr>
        <p:spPr>
          <a:xfrm>
            <a:off x="678875" y="1091453"/>
            <a:ext cx="16770926" cy="369332"/>
          </a:xfrm>
          <a:prstGeom prst="rect">
            <a:avLst/>
          </a:prstGeom>
          <a:noFill/>
        </p:spPr>
        <p:txBody>
          <a:bodyPr wrap="square" rtlCol="0">
            <a:spAutoFit/>
          </a:bodyPr>
          <a:lstStyle/>
          <a:p>
            <a:endParaRPr lang="en-US" sz="1800"/>
          </a:p>
        </p:txBody>
      </p:sp>
      <p:sp>
        <p:nvSpPr>
          <p:cNvPr id="12" name="Content Placeholder 11">
            <a:extLst>
              <a:ext uri="{FF2B5EF4-FFF2-40B4-BE49-F238E27FC236}">
                <a16:creationId xmlns:a16="http://schemas.microsoft.com/office/drawing/2014/main" id="{2BEA2768-5A83-DF61-9C02-D4CCADEE2F39}"/>
              </a:ext>
            </a:extLst>
          </p:cNvPr>
          <p:cNvSpPr>
            <a:spLocks noGrp="1"/>
          </p:cNvSpPr>
          <p:nvPr>
            <p:ph sz="quarter" idx="13"/>
          </p:nvPr>
        </p:nvSpPr>
        <p:spPr>
          <a:xfrm>
            <a:off x="679451" y="2046049"/>
            <a:ext cx="16922750" cy="7148984"/>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42832037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F8CA3C-E5D9-751C-F950-6F05F317B7C0}"/>
              </a:ext>
            </a:extLst>
          </p:cNvPr>
          <p:cNvSpPr>
            <a:spLocks noGrp="1"/>
          </p:cNvSpPr>
          <p:nvPr>
            <p:ph type="ctrTitle"/>
          </p:nvPr>
        </p:nvSpPr>
        <p:spPr>
          <a:xfrm>
            <a:off x="2286000" y="1684338"/>
            <a:ext cx="13716000" cy="3581400"/>
          </a:xfrm>
          <a:prstGeom prst="rect">
            <a:avLst/>
          </a:prstGeo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C0ED631-36F4-1F4B-421F-AF26DDBF47FA}"/>
              </a:ext>
            </a:extLst>
          </p:cNvPr>
          <p:cNvSpPr>
            <a:spLocks noGrp="1"/>
          </p:cNvSpPr>
          <p:nvPr>
            <p:ph type="subTitle" idx="1"/>
          </p:nvPr>
        </p:nvSpPr>
        <p:spPr>
          <a:xfrm>
            <a:off x="2286000" y="5403850"/>
            <a:ext cx="13716000" cy="2482850"/>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21398733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Freeform 4">
            <a:extLst>
              <a:ext uri="{FF2B5EF4-FFF2-40B4-BE49-F238E27FC236}">
                <a16:creationId xmlns:a16="http://schemas.microsoft.com/office/drawing/2014/main" id="{4D0C2205-37AC-5FAE-BB56-A445BDB882DD}"/>
              </a:ext>
            </a:extLst>
          </p:cNvPr>
          <p:cNvSpPr/>
          <p:nvPr userDrawn="1"/>
        </p:nvSpPr>
        <p:spPr>
          <a:xfrm>
            <a:off x="9040" y="9296400"/>
            <a:ext cx="18288000" cy="1028700"/>
          </a:xfrm>
          <a:custGeom>
            <a:avLst/>
            <a:gdLst/>
            <a:ahLst/>
            <a:cxnLst/>
            <a:rect l="l" t="t" r="r" b="b"/>
            <a:pathLst>
              <a:path w="12372622" h="695960">
                <a:moveTo>
                  <a:pt x="0" y="0"/>
                </a:moveTo>
                <a:lnTo>
                  <a:pt x="12372622" y="0"/>
                </a:lnTo>
                <a:lnTo>
                  <a:pt x="12372622" y="695960"/>
                </a:lnTo>
                <a:lnTo>
                  <a:pt x="0" y="695960"/>
                </a:lnTo>
                <a:close/>
              </a:path>
            </a:pathLst>
          </a:custGeom>
          <a:solidFill>
            <a:srgbClr val="22A3B4"/>
          </a:solidFill>
        </p:spPr>
        <p:txBody>
          <a:bodyPr/>
          <a:lstStyle/>
          <a:p>
            <a:endParaRPr lang="en-US"/>
          </a:p>
        </p:txBody>
      </p:sp>
      <p:sp>
        <p:nvSpPr>
          <p:cNvPr id="15" name="Title Placeholder 1">
            <a:extLst>
              <a:ext uri="{FF2B5EF4-FFF2-40B4-BE49-F238E27FC236}">
                <a16:creationId xmlns:a16="http://schemas.microsoft.com/office/drawing/2014/main" id="{4490709B-741F-C434-7640-7D7309A3A252}"/>
              </a:ext>
            </a:extLst>
          </p:cNvPr>
          <p:cNvSpPr>
            <a:spLocks noGrp="1"/>
          </p:cNvSpPr>
          <p:nvPr>
            <p:ph type="title" hasCustomPrompt="1"/>
          </p:nvPr>
        </p:nvSpPr>
        <p:spPr>
          <a:xfrm>
            <a:off x="685800" y="265662"/>
            <a:ext cx="15163800" cy="1331125"/>
          </a:xfrm>
          <a:prstGeom prst="rect">
            <a:avLst/>
          </a:prstGeom>
        </p:spPr>
        <p:txBody>
          <a:bodyPr vert="horz" lIns="91440" tIns="45720" rIns="91440" bIns="45720" rtlCol="0" anchor="t">
            <a:normAutofit/>
          </a:bodyPr>
          <a:lstStyle>
            <a:lvl1pPr algn="l">
              <a:defRPr sz="3200" b="1">
                <a:solidFill>
                  <a:schemeClr val="accent1">
                    <a:lumMod val="50000"/>
                  </a:schemeClr>
                </a:solidFill>
                <a:latin typeface="Open Sans" panose="020B0606030504020204" pitchFamily="34" charset="0"/>
                <a:ea typeface="Open Sans" panose="020B0606030504020204" pitchFamily="34" charset="0"/>
                <a:cs typeface="Open Sans" panose="020B0606030504020204" pitchFamily="34" charset="0"/>
              </a:defRPr>
            </a:lvl1pPr>
          </a:lstStyle>
          <a:p>
            <a:r>
              <a:rPr lang="en-US" dirty="0"/>
              <a:t>Click to edit the header</a:t>
            </a:r>
          </a:p>
        </p:txBody>
      </p:sp>
      <p:sp>
        <p:nvSpPr>
          <p:cNvPr id="9" name="Slide Number Placeholder 5">
            <a:extLst>
              <a:ext uri="{FF2B5EF4-FFF2-40B4-BE49-F238E27FC236}">
                <a16:creationId xmlns:a16="http://schemas.microsoft.com/office/drawing/2014/main" id="{A169D97F-58AD-12DF-043C-D5CC4016A5DD}"/>
              </a:ext>
            </a:extLst>
          </p:cNvPr>
          <p:cNvSpPr>
            <a:spLocks noGrp="1"/>
          </p:cNvSpPr>
          <p:nvPr>
            <p:ph type="sldNum" sz="quarter" idx="12"/>
          </p:nvPr>
        </p:nvSpPr>
        <p:spPr>
          <a:xfrm>
            <a:off x="15475526" y="9563099"/>
            <a:ext cx="2133600" cy="458238"/>
          </a:xfrm>
        </p:spPr>
        <p:txBody>
          <a:bodyPr/>
          <a:lstStyle>
            <a:lvl1pPr>
              <a:defRPr>
                <a:solidFill>
                  <a:schemeClr val="bg1"/>
                </a:solidFill>
                <a:latin typeface="Open Sans" panose="020B0606030504020204" pitchFamily="34" charset="0"/>
                <a:ea typeface="Open Sans" panose="020B0606030504020204" pitchFamily="34" charset="0"/>
                <a:cs typeface="Open Sans" panose="020B0606030504020204" pitchFamily="34" charset="0"/>
              </a:defRPr>
            </a:lvl1pPr>
          </a:lstStyle>
          <a:p>
            <a:fld id="{B6F15528-21DE-4FAA-801E-634DDDAF4B2B}" type="slidenum">
              <a:rPr lang="en-US" smtClean="0"/>
              <a:pPr/>
              <a:t>‹#›</a:t>
            </a:fld>
            <a:endParaRPr lang="en-US"/>
          </a:p>
        </p:txBody>
      </p:sp>
      <p:pic>
        <p:nvPicPr>
          <p:cNvPr id="11" name="Picture 10">
            <a:extLst>
              <a:ext uri="{FF2B5EF4-FFF2-40B4-BE49-F238E27FC236}">
                <a16:creationId xmlns:a16="http://schemas.microsoft.com/office/drawing/2014/main" id="{0E2107D8-8109-FE38-FC87-141AAA40D89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995074" y="1498831"/>
            <a:ext cx="1905000" cy="549494"/>
          </a:xfrm>
          <a:prstGeom prst="rect">
            <a:avLst/>
          </a:prstGeom>
        </p:spPr>
      </p:pic>
      <p:sp>
        <p:nvSpPr>
          <p:cNvPr id="19" name="Freeform 4">
            <a:extLst>
              <a:ext uri="{FF2B5EF4-FFF2-40B4-BE49-F238E27FC236}">
                <a16:creationId xmlns:a16="http://schemas.microsoft.com/office/drawing/2014/main" id="{366E521E-8208-A50A-9F1C-244C3EEC9460}"/>
              </a:ext>
            </a:extLst>
          </p:cNvPr>
          <p:cNvSpPr/>
          <p:nvPr userDrawn="1"/>
        </p:nvSpPr>
        <p:spPr>
          <a:xfrm>
            <a:off x="0" y="1088794"/>
            <a:ext cx="228600" cy="1028700"/>
          </a:xfrm>
          <a:custGeom>
            <a:avLst/>
            <a:gdLst/>
            <a:ahLst/>
            <a:cxnLst/>
            <a:rect l="l" t="t" r="r" b="b"/>
            <a:pathLst>
              <a:path w="12372622" h="695960">
                <a:moveTo>
                  <a:pt x="0" y="0"/>
                </a:moveTo>
                <a:lnTo>
                  <a:pt x="12372622" y="0"/>
                </a:lnTo>
                <a:lnTo>
                  <a:pt x="12372622" y="695960"/>
                </a:lnTo>
                <a:lnTo>
                  <a:pt x="0" y="695960"/>
                </a:lnTo>
                <a:close/>
              </a:path>
            </a:pathLst>
          </a:custGeom>
          <a:solidFill>
            <a:srgbClr val="03A9C5"/>
          </a:solidFill>
        </p:spPr>
        <p:txBody>
          <a:bodyPr/>
          <a:lstStyle/>
          <a:p>
            <a:endParaRPr lang="en-US"/>
          </a:p>
        </p:txBody>
      </p:sp>
      <p:sp>
        <p:nvSpPr>
          <p:cNvPr id="2" name="TextBox 1">
            <a:extLst>
              <a:ext uri="{FF2B5EF4-FFF2-40B4-BE49-F238E27FC236}">
                <a16:creationId xmlns:a16="http://schemas.microsoft.com/office/drawing/2014/main" id="{832F65B5-1999-C2BC-E850-97B514B0B671}"/>
              </a:ext>
            </a:extLst>
          </p:cNvPr>
          <p:cNvSpPr txBox="1"/>
          <p:nvPr userDrawn="1"/>
        </p:nvSpPr>
        <p:spPr>
          <a:xfrm>
            <a:off x="678874" y="9745661"/>
            <a:ext cx="8686800" cy="276999"/>
          </a:xfrm>
          <a:prstGeom prst="rect">
            <a:avLst/>
          </a:prstGeom>
          <a:noFill/>
        </p:spPr>
        <p:txBody>
          <a:bodyPr wrap="square" rtlCol="0">
            <a:spAutoFit/>
          </a:bodyPr>
          <a:lstStyle/>
          <a:p>
            <a:pPr rtl="0"/>
            <a:r>
              <a:rPr lang="en-US" sz="1200" b="0" i="0">
                <a:solidFill>
                  <a:schemeClr val="bg1"/>
                </a:solidFill>
                <a:effectLst/>
                <a:latin typeface="Open Sans" panose="020B0606030504020204" pitchFamily="34" charset="0"/>
              </a:rPr>
              <a:t>Proprietary &amp; Confidential, </a:t>
            </a:r>
            <a:r>
              <a:rPr lang="en-US" sz="1200" b="0" i="0" err="1">
                <a:solidFill>
                  <a:schemeClr val="bg1"/>
                </a:solidFill>
                <a:effectLst/>
                <a:latin typeface="Open Sans" panose="020B0606030504020204" pitchFamily="34" charset="0"/>
              </a:rPr>
              <a:t>Serentica</a:t>
            </a:r>
            <a:r>
              <a:rPr lang="en-US" sz="1200" b="0" i="0">
                <a:solidFill>
                  <a:schemeClr val="bg1"/>
                </a:solidFill>
                <a:effectLst/>
                <a:latin typeface="Open Sans" panose="020B0606030504020204" pitchFamily="34" charset="0"/>
              </a:rPr>
              <a:t> Renewables</a:t>
            </a:r>
            <a:endParaRPr lang="en-US" sz="1200" i="1">
              <a:solidFill>
                <a:schemeClr val="bg1"/>
              </a:solidFill>
            </a:endParaRPr>
          </a:p>
        </p:txBody>
      </p:sp>
      <p:sp>
        <p:nvSpPr>
          <p:cNvPr id="8" name="TextBox 7">
            <a:extLst>
              <a:ext uri="{FF2B5EF4-FFF2-40B4-BE49-F238E27FC236}">
                <a16:creationId xmlns:a16="http://schemas.microsoft.com/office/drawing/2014/main" id="{8F6BC0AB-EC68-16E0-BD76-6E5B800BB060}"/>
              </a:ext>
            </a:extLst>
          </p:cNvPr>
          <p:cNvSpPr txBox="1"/>
          <p:nvPr userDrawn="1"/>
        </p:nvSpPr>
        <p:spPr>
          <a:xfrm>
            <a:off x="678874" y="1091452"/>
            <a:ext cx="16770926" cy="7696200"/>
          </a:xfrm>
          <a:prstGeom prst="rect">
            <a:avLst/>
          </a:prstGeom>
          <a:noFill/>
        </p:spPr>
        <p:txBody>
          <a:bodyPr wrap="square" rtlCol="0">
            <a:spAutoFit/>
          </a:bodyPr>
          <a:lstStyle/>
          <a:p>
            <a:endParaRPr lang="en-US"/>
          </a:p>
        </p:txBody>
      </p:sp>
      <p:sp>
        <p:nvSpPr>
          <p:cNvPr id="12" name="Content Placeholder 11">
            <a:extLst>
              <a:ext uri="{FF2B5EF4-FFF2-40B4-BE49-F238E27FC236}">
                <a16:creationId xmlns:a16="http://schemas.microsoft.com/office/drawing/2014/main" id="{2BEA2768-5A83-DF61-9C02-D4CCADEE2F39}"/>
              </a:ext>
            </a:extLst>
          </p:cNvPr>
          <p:cNvSpPr>
            <a:spLocks noGrp="1"/>
          </p:cNvSpPr>
          <p:nvPr>
            <p:ph sz="quarter" idx="13"/>
          </p:nvPr>
        </p:nvSpPr>
        <p:spPr>
          <a:xfrm>
            <a:off x="679450" y="2046048"/>
            <a:ext cx="16922750" cy="7148983"/>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8" name="Freeform 7">
            <a:extLst>
              <a:ext uri="{FF2B5EF4-FFF2-40B4-BE49-F238E27FC236}">
                <a16:creationId xmlns:a16="http://schemas.microsoft.com/office/drawing/2014/main" id="{42708453-B5E2-29D4-3019-CA96AC35035E}"/>
              </a:ext>
            </a:extLst>
          </p:cNvPr>
          <p:cNvSpPr/>
          <p:nvPr userDrawn="1"/>
        </p:nvSpPr>
        <p:spPr>
          <a:xfrm>
            <a:off x="0" y="2590800"/>
            <a:ext cx="18288000" cy="5105400"/>
          </a:xfrm>
          <a:custGeom>
            <a:avLst/>
            <a:gdLst/>
            <a:ahLst/>
            <a:cxnLst/>
            <a:rect l="l" t="t" r="r" b="b"/>
            <a:pathLst>
              <a:path w="12372622" h="695960">
                <a:moveTo>
                  <a:pt x="0" y="0"/>
                </a:moveTo>
                <a:lnTo>
                  <a:pt x="12372622" y="0"/>
                </a:lnTo>
                <a:lnTo>
                  <a:pt x="12372622" y="695960"/>
                </a:lnTo>
                <a:lnTo>
                  <a:pt x="0" y="695960"/>
                </a:lnTo>
                <a:close/>
              </a:path>
            </a:pathLst>
          </a:custGeom>
          <a:solidFill>
            <a:srgbClr val="22A3B4"/>
          </a:solidFill>
        </p:spPr>
        <p:txBody>
          <a:bodyPr/>
          <a:lstStyle/>
          <a:p>
            <a:endParaRPr lang="en-US"/>
          </a:p>
        </p:txBody>
      </p:sp>
      <p:sp>
        <p:nvSpPr>
          <p:cNvPr id="2" name="Title 1">
            <a:extLst>
              <a:ext uri="{FF2B5EF4-FFF2-40B4-BE49-F238E27FC236}">
                <a16:creationId xmlns:a16="http://schemas.microsoft.com/office/drawing/2014/main" id="{3E4B20EE-4F3F-9DEF-ECB8-A7ADF19C5A4B}"/>
              </a:ext>
            </a:extLst>
          </p:cNvPr>
          <p:cNvSpPr>
            <a:spLocks noGrp="1"/>
          </p:cNvSpPr>
          <p:nvPr>
            <p:ph type="title"/>
          </p:nvPr>
        </p:nvSpPr>
        <p:spPr>
          <a:xfrm>
            <a:off x="457200" y="4572000"/>
            <a:ext cx="8229600" cy="1143000"/>
          </a:xfrm>
        </p:spPr>
        <p:txBody>
          <a:bodyPr/>
          <a:lstStyle>
            <a:lvl1pPr>
              <a:defRPr>
                <a:solidFill>
                  <a:schemeClr val="bg1"/>
                </a:solidFill>
              </a:defRPr>
            </a:lvl1pPr>
          </a:lstStyle>
          <a:p>
            <a:r>
              <a:rPr lang="en-GB"/>
              <a:t>Click to edit Master title style</a:t>
            </a:r>
            <a:endParaRPr lang="en-US"/>
          </a:p>
        </p:txBody>
      </p:sp>
    </p:spTree>
    <p:extLst>
      <p:ext uri="{BB962C8B-B14F-4D97-AF65-F5344CB8AC3E}">
        <p14:creationId xmlns:p14="http://schemas.microsoft.com/office/powerpoint/2010/main" val="31885245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Freeform 4">
            <a:extLst>
              <a:ext uri="{FF2B5EF4-FFF2-40B4-BE49-F238E27FC236}">
                <a16:creationId xmlns:a16="http://schemas.microsoft.com/office/drawing/2014/main" id="{4D0C2205-37AC-5FAE-BB56-A445BDB882DD}"/>
              </a:ext>
            </a:extLst>
          </p:cNvPr>
          <p:cNvSpPr/>
          <p:nvPr userDrawn="1"/>
        </p:nvSpPr>
        <p:spPr>
          <a:xfrm>
            <a:off x="9040" y="9296400"/>
            <a:ext cx="18288000" cy="1028700"/>
          </a:xfrm>
          <a:custGeom>
            <a:avLst/>
            <a:gdLst/>
            <a:ahLst/>
            <a:cxnLst/>
            <a:rect l="l" t="t" r="r" b="b"/>
            <a:pathLst>
              <a:path w="12372622" h="695960">
                <a:moveTo>
                  <a:pt x="0" y="0"/>
                </a:moveTo>
                <a:lnTo>
                  <a:pt x="12372622" y="0"/>
                </a:lnTo>
                <a:lnTo>
                  <a:pt x="12372622" y="695960"/>
                </a:lnTo>
                <a:lnTo>
                  <a:pt x="0" y="695960"/>
                </a:lnTo>
                <a:close/>
              </a:path>
            </a:pathLst>
          </a:custGeom>
          <a:solidFill>
            <a:srgbClr val="22A3B4"/>
          </a:solidFill>
        </p:spPr>
        <p:txBody>
          <a:bodyPr/>
          <a:lstStyle/>
          <a:p>
            <a:endParaRPr lang="en-US"/>
          </a:p>
        </p:txBody>
      </p:sp>
      <p:sp>
        <p:nvSpPr>
          <p:cNvPr id="15" name="Title Placeholder 1">
            <a:extLst>
              <a:ext uri="{FF2B5EF4-FFF2-40B4-BE49-F238E27FC236}">
                <a16:creationId xmlns:a16="http://schemas.microsoft.com/office/drawing/2014/main" id="{4490709B-741F-C434-7640-7D7309A3A252}"/>
              </a:ext>
            </a:extLst>
          </p:cNvPr>
          <p:cNvSpPr>
            <a:spLocks noGrp="1"/>
          </p:cNvSpPr>
          <p:nvPr>
            <p:ph type="title" hasCustomPrompt="1"/>
          </p:nvPr>
        </p:nvSpPr>
        <p:spPr>
          <a:xfrm>
            <a:off x="685800" y="1088794"/>
            <a:ext cx="8686800" cy="549494"/>
          </a:xfrm>
          <a:prstGeom prst="rect">
            <a:avLst/>
          </a:prstGeom>
        </p:spPr>
        <p:txBody>
          <a:bodyPr vert="horz" lIns="91440" tIns="45720" rIns="91440" bIns="45720" rtlCol="0" anchor="t">
            <a:noAutofit/>
          </a:bodyPr>
          <a:lstStyle>
            <a:lvl1pPr marL="342900" indent="-342900" algn="l">
              <a:buFont typeface="Arial" panose="020B0604020202020204" pitchFamily="34" charset="0"/>
              <a:buChar char="•"/>
              <a:defRPr sz="3200" b="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pPr marL="342900" marR="0" lvl="0" indent="-342900" algn="l" defTabSz="914400" rtl="0" eaLnBrk="1" fontAlgn="auto" latinLnBrk="0" hangingPunct="1">
              <a:lnSpc>
                <a:spcPct val="100000"/>
              </a:lnSpc>
              <a:spcBef>
                <a:spcPct val="0"/>
              </a:spcBef>
              <a:spcAft>
                <a:spcPts val="0"/>
              </a:spcAft>
              <a:buClrTx/>
              <a:buSzTx/>
              <a:tabLst/>
              <a:defRPr/>
            </a:pPr>
            <a:r>
              <a:rPr lang="en-US"/>
              <a:t>Click to edit Master text styles</a:t>
            </a:r>
          </a:p>
        </p:txBody>
      </p:sp>
      <p:pic>
        <p:nvPicPr>
          <p:cNvPr id="11" name="Picture 10">
            <a:extLst>
              <a:ext uri="{FF2B5EF4-FFF2-40B4-BE49-F238E27FC236}">
                <a16:creationId xmlns:a16="http://schemas.microsoft.com/office/drawing/2014/main" id="{0E2107D8-8109-FE38-FC87-141AAA40D89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6002000" y="539300"/>
            <a:ext cx="1905000" cy="549494"/>
          </a:xfrm>
          <a:prstGeom prst="rect">
            <a:avLst/>
          </a:prstGeom>
        </p:spPr>
      </p:pic>
      <p:sp>
        <p:nvSpPr>
          <p:cNvPr id="19" name="Freeform 4">
            <a:extLst>
              <a:ext uri="{FF2B5EF4-FFF2-40B4-BE49-F238E27FC236}">
                <a16:creationId xmlns:a16="http://schemas.microsoft.com/office/drawing/2014/main" id="{366E521E-8208-A50A-9F1C-244C3EEC9460}"/>
              </a:ext>
            </a:extLst>
          </p:cNvPr>
          <p:cNvSpPr/>
          <p:nvPr userDrawn="1"/>
        </p:nvSpPr>
        <p:spPr>
          <a:xfrm>
            <a:off x="0" y="1088794"/>
            <a:ext cx="228600" cy="1028700"/>
          </a:xfrm>
          <a:custGeom>
            <a:avLst/>
            <a:gdLst/>
            <a:ahLst/>
            <a:cxnLst/>
            <a:rect l="l" t="t" r="r" b="b"/>
            <a:pathLst>
              <a:path w="12372622" h="695960">
                <a:moveTo>
                  <a:pt x="0" y="0"/>
                </a:moveTo>
                <a:lnTo>
                  <a:pt x="12372622" y="0"/>
                </a:lnTo>
                <a:lnTo>
                  <a:pt x="12372622" y="695960"/>
                </a:lnTo>
                <a:lnTo>
                  <a:pt x="0" y="695960"/>
                </a:lnTo>
                <a:close/>
              </a:path>
            </a:pathLst>
          </a:custGeom>
          <a:solidFill>
            <a:srgbClr val="03A9C5"/>
          </a:solidFill>
        </p:spPr>
        <p:txBody>
          <a:bodyPr/>
          <a:lstStyle/>
          <a:p>
            <a:endParaRPr lang="en-US"/>
          </a:p>
        </p:txBody>
      </p:sp>
      <p:sp>
        <p:nvSpPr>
          <p:cNvPr id="16" name="Content Placeholder 15">
            <a:extLst>
              <a:ext uri="{FF2B5EF4-FFF2-40B4-BE49-F238E27FC236}">
                <a16:creationId xmlns:a16="http://schemas.microsoft.com/office/drawing/2014/main" id="{78F5E292-E4A4-C929-0DA4-A7CDD3000E45}"/>
              </a:ext>
            </a:extLst>
          </p:cNvPr>
          <p:cNvSpPr>
            <a:spLocks noGrp="1"/>
          </p:cNvSpPr>
          <p:nvPr>
            <p:ph sz="quarter" idx="13" hasCustomPrompt="1"/>
          </p:nvPr>
        </p:nvSpPr>
        <p:spPr>
          <a:xfrm>
            <a:off x="1524000" y="1806787"/>
            <a:ext cx="10058400" cy="621413"/>
          </a:xfrm>
        </p:spPr>
        <p:txBody>
          <a:bodyPr>
            <a:normAutofit/>
          </a:bodyPr>
          <a:lstStyle>
            <a:lvl1pPr marL="342900" indent="-342900">
              <a:buSzPct val="70000"/>
              <a:buFont typeface="Courier New" panose="02070309020205020404" pitchFamily="49" charset="0"/>
              <a:buChar char="o"/>
              <a:defRPr sz="2400"/>
            </a:lvl1pPr>
          </a:lstStyle>
          <a:p>
            <a:pPr lvl="0"/>
            <a:r>
              <a:rPr lang="en-US"/>
              <a:t>Second level</a:t>
            </a:r>
          </a:p>
        </p:txBody>
      </p:sp>
      <p:sp>
        <p:nvSpPr>
          <p:cNvPr id="18" name="Content Placeholder 17">
            <a:extLst>
              <a:ext uri="{FF2B5EF4-FFF2-40B4-BE49-F238E27FC236}">
                <a16:creationId xmlns:a16="http://schemas.microsoft.com/office/drawing/2014/main" id="{E412AE19-4943-4F39-3EE6-5EAB63D55DD0}"/>
              </a:ext>
            </a:extLst>
          </p:cNvPr>
          <p:cNvSpPr>
            <a:spLocks noGrp="1"/>
          </p:cNvSpPr>
          <p:nvPr>
            <p:ph sz="quarter" idx="14" hasCustomPrompt="1"/>
          </p:nvPr>
        </p:nvSpPr>
        <p:spPr>
          <a:xfrm>
            <a:off x="2209800" y="2626747"/>
            <a:ext cx="10515600" cy="621413"/>
          </a:xfrm>
        </p:spPr>
        <p:txBody>
          <a:bodyPr>
            <a:normAutofit/>
          </a:bodyPr>
          <a:lstStyle>
            <a:lvl1pPr marL="342900" indent="-342900">
              <a:buFont typeface="Wingdings" panose="05000000000000000000" pitchFamily="2" charset="2"/>
              <a:buChar char="§"/>
              <a:defRPr sz="2000"/>
            </a:lvl1pPr>
          </a:lstStyle>
          <a:p>
            <a:pPr lvl="0"/>
            <a:r>
              <a:rPr lang="en-US"/>
              <a:t>Third Level</a:t>
            </a:r>
          </a:p>
        </p:txBody>
      </p:sp>
      <p:sp>
        <p:nvSpPr>
          <p:cNvPr id="21" name="Content Placeholder 20">
            <a:extLst>
              <a:ext uri="{FF2B5EF4-FFF2-40B4-BE49-F238E27FC236}">
                <a16:creationId xmlns:a16="http://schemas.microsoft.com/office/drawing/2014/main" id="{66594ECB-07B8-41DF-1776-E8E51C29F6ED}"/>
              </a:ext>
            </a:extLst>
          </p:cNvPr>
          <p:cNvSpPr>
            <a:spLocks noGrp="1"/>
          </p:cNvSpPr>
          <p:nvPr>
            <p:ph sz="quarter" idx="15" hasCustomPrompt="1"/>
          </p:nvPr>
        </p:nvSpPr>
        <p:spPr>
          <a:xfrm>
            <a:off x="2667000" y="3446707"/>
            <a:ext cx="9067800" cy="633753"/>
          </a:xfrm>
        </p:spPr>
        <p:txBody>
          <a:bodyPr>
            <a:normAutofit/>
          </a:bodyPr>
          <a:lstStyle>
            <a:lvl1pPr marL="0" indent="0">
              <a:buNone/>
              <a:defRPr sz="1600"/>
            </a:lvl1pPr>
          </a:lstStyle>
          <a:p>
            <a:pPr lvl="0"/>
            <a:r>
              <a:rPr lang="en-US"/>
              <a:t>- Fourth Level</a:t>
            </a:r>
          </a:p>
        </p:txBody>
      </p:sp>
      <p:sp>
        <p:nvSpPr>
          <p:cNvPr id="23" name="Content Placeholder 22">
            <a:extLst>
              <a:ext uri="{FF2B5EF4-FFF2-40B4-BE49-F238E27FC236}">
                <a16:creationId xmlns:a16="http://schemas.microsoft.com/office/drawing/2014/main" id="{067C4688-FE17-7990-81E8-B32903C8A630}"/>
              </a:ext>
            </a:extLst>
          </p:cNvPr>
          <p:cNvSpPr>
            <a:spLocks noGrp="1"/>
          </p:cNvSpPr>
          <p:nvPr>
            <p:ph sz="quarter" idx="16" hasCustomPrompt="1"/>
          </p:nvPr>
        </p:nvSpPr>
        <p:spPr>
          <a:xfrm>
            <a:off x="3068320" y="4279007"/>
            <a:ext cx="9067800" cy="676120"/>
          </a:xfrm>
        </p:spPr>
        <p:txBody>
          <a:bodyPr>
            <a:normAutofit/>
          </a:bodyPr>
          <a:lstStyle>
            <a:lvl1pPr marL="342900" indent="-342900">
              <a:buFont typeface="Open Sans" panose="020B0606030504020204" pitchFamily="34" charset="0"/>
              <a:buChar char="―"/>
              <a:defRPr sz="1400"/>
            </a:lvl1pPr>
          </a:lstStyle>
          <a:p>
            <a:pPr lvl="0"/>
            <a:r>
              <a:rPr lang="en-US"/>
              <a:t>Fifth Level</a:t>
            </a:r>
          </a:p>
        </p:txBody>
      </p:sp>
      <p:sp>
        <p:nvSpPr>
          <p:cNvPr id="5" name="Slide Number Placeholder 5">
            <a:extLst>
              <a:ext uri="{FF2B5EF4-FFF2-40B4-BE49-F238E27FC236}">
                <a16:creationId xmlns:a16="http://schemas.microsoft.com/office/drawing/2014/main" id="{A1E81CAD-8A95-7D68-3843-470D18DC5A73}"/>
              </a:ext>
            </a:extLst>
          </p:cNvPr>
          <p:cNvSpPr>
            <a:spLocks noGrp="1"/>
          </p:cNvSpPr>
          <p:nvPr>
            <p:ph type="sldNum" sz="quarter" idx="12"/>
          </p:nvPr>
        </p:nvSpPr>
        <p:spPr>
          <a:xfrm>
            <a:off x="15475526" y="9563099"/>
            <a:ext cx="2133600" cy="458238"/>
          </a:xfrm>
        </p:spPr>
        <p:txBody>
          <a:bodyPr/>
          <a:lstStyle>
            <a:lvl1pPr>
              <a:defRPr>
                <a:solidFill>
                  <a:schemeClr val="bg1"/>
                </a:solidFill>
                <a:latin typeface="Open Sans" panose="020B0606030504020204" pitchFamily="34" charset="0"/>
                <a:ea typeface="Open Sans" panose="020B0606030504020204" pitchFamily="34" charset="0"/>
                <a:cs typeface="Open Sans" panose="020B0606030504020204" pitchFamily="34" charset="0"/>
              </a:defRPr>
            </a:lvl1pPr>
          </a:lstStyle>
          <a:p>
            <a:fld id="{B6F15528-21DE-4FAA-801E-634DDDAF4B2B}" type="slidenum">
              <a:rPr lang="en-US" smtClean="0"/>
              <a:pPr/>
              <a:t>‹#›</a:t>
            </a:fld>
            <a:endParaRPr lang="en-US"/>
          </a:p>
        </p:txBody>
      </p:sp>
      <p:sp>
        <p:nvSpPr>
          <p:cNvPr id="6" name="TextBox 5">
            <a:extLst>
              <a:ext uri="{FF2B5EF4-FFF2-40B4-BE49-F238E27FC236}">
                <a16:creationId xmlns:a16="http://schemas.microsoft.com/office/drawing/2014/main" id="{734622BE-4583-D599-1A90-982543B150AA}"/>
              </a:ext>
            </a:extLst>
          </p:cNvPr>
          <p:cNvSpPr txBox="1"/>
          <p:nvPr userDrawn="1"/>
        </p:nvSpPr>
        <p:spPr>
          <a:xfrm>
            <a:off x="678874" y="9745661"/>
            <a:ext cx="8686800" cy="276999"/>
          </a:xfrm>
          <a:prstGeom prst="rect">
            <a:avLst/>
          </a:prstGeom>
          <a:noFill/>
        </p:spPr>
        <p:txBody>
          <a:bodyPr wrap="square" rtlCol="0">
            <a:spAutoFit/>
          </a:bodyPr>
          <a:lstStyle/>
          <a:p>
            <a:pPr rtl="0"/>
            <a:r>
              <a:rPr lang="en-US" sz="1200" b="0" i="0">
                <a:solidFill>
                  <a:schemeClr val="bg1"/>
                </a:solidFill>
                <a:effectLst/>
                <a:latin typeface="Open Sans" panose="020B0606030504020204" pitchFamily="34" charset="0"/>
              </a:rPr>
              <a:t>Proprietary &amp; Confidential, </a:t>
            </a:r>
            <a:r>
              <a:rPr lang="en-US" sz="1200" b="0" i="0" err="1">
                <a:solidFill>
                  <a:schemeClr val="bg1"/>
                </a:solidFill>
                <a:effectLst/>
                <a:latin typeface="Open Sans" panose="020B0606030504020204" pitchFamily="34" charset="0"/>
              </a:rPr>
              <a:t>Serentica</a:t>
            </a:r>
            <a:r>
              <a:rPr lang="en-US" sz="1200" b="0" i="0">
                <a:solidFill>
                  <a:schemeClr val="bg1"/>
                </a:solidFill>
                <a:effectLst/>
                <a:latin typeface="Open Sans" panose="020B0606030504020204" pitchFamily="34" charset="0"/>
              </a:rPr>
              <a:t> Renewables</a:t>
            </a:r>
            <a:endParaRPr lang="en-US" sz="1200" i="1">
              <a:solidFill>
                <a:schemeClr val="bg1"/>
              </a:solidFill>
            </a:endParaRPr>
          </a:p>
        </p:txBody>
      </p:sp>
    </p:spTree>
    <p:extLst>
      <p:ext uri="{BB962C8B-B14F-4D97-AF65-F5344CB8AC3E}">
        <p14:creationId xmlns:p14="http://schemas.microsoft.com/office/powerpoint/2010/main" val="22826984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3" name="Freeform 4">
            <a:extLst>
              <a:ext uri="{FF2B5EF4-FFF2-40B4-BE49-F238E27FC236}">
                <a16:creationId xmlns:a16="http://schemas.microsoft.com/office/drawing/2014/main" id="{DF6978E5-FC0F-45C8-D351-EDCA593E563D}"/>
              </a:ext>
            </a:extLst>
          </p:cNvPr>
          <p:cNvSpPr/>
          <p:nvPr userDrawn="1"/>
        </p:nvSpPr>
        <p:spPr>
          <a:xfrm>
            <a:off x="9040" y="9296400"/>
            <a:ext cx="18288000" cy="1028700"/>
          </a:xfrm>
          <a:custGeom>
            <a:avLst/>
            <a:gdLst/>
            <a:ahLst/>
            <a:cxnLst/>
            <a:rect l="l" t="t" r="r" b="b"/>
            <a:pathLst>
              <a:path w="12372622" h="695960">
                <a:moveTo>
                  <a:pt x="0" y="0"/>
                </a:moveTo>
                <a:lnTo>
                  <a:pt x="12372622" y="0"/>
                </a:lnTo>
                <a:lnTo>
                  <a:pt x="12372622" y="695960"/>
                </a:lnTo>
                <a:lnTo>
                  <a:pt x="0" y="695960"/>
                </a:lnTo>
                <a:close/>
              </a:path>
            </a:pathLst>
          </a:custGeom>
          <a:solidFill>
            <a:srgbClr val="22A3B4"/>
          </a:solidFill>
        </p:spPr>
        <p:txBody>
          <a:bodyPr/>
          <a:lstStyle/>
          <a:p>
            <a:endParaRPr lang="en-US"/>
          </a:p>
        </p:txBody>
      </p:sp>
      <p:sp>
        <p:nvSpPr>
          <p:cNvPr id="13" name="Content Placeholder 2">
            <a:extLst>
              <a:ext uri="{FF2B5EF4-FFF2-40B4-BE49-F238E27FC236}">
                <a16:creationId xmlns:a16="http://schemas.microsoft.com/office/drawing/2014/main" id="{CF5F47B0-1842-60A3-7249-390BC23C556C}"/>
              </a:ext>
            </a:extLst>
          </p:cNvPr>
          <p:cNvSpPr>
            <a:spLocks noGrp="1"/>
          </p:cNvSpPr>
          <p:nvPr>
            <p:ph idx="1"/>
          </p:nvPr>
        </p:nvSpPr>
        <p:spPr>
          <a:xfrm>
            <a:off x="9205930" y="-1"/>
            <a:ext cx="9082070" cy="9274443"/>
          </a:xfrm>
        </p:spPr>
        <p:txBody>
          <a:bodyPr/>
          <a:lstStyle>
            <a:lvl1pPr marL="0" indent="0">
              <a:buNone/>
              <a:defRPr/>
            </a:lvl1pPr>
          </a:lstStyle>
          <a:p>
            <a:pPr lvl="0"/>
            <a:endParaRPr lang="en-US"/>
          </a:p>
        </p:txBody>
      </p:sp>
      <p:sp>
        <p:nvSpPr>
          <p:cNvPr id="17" name="Freeform 4">
            <a:extLst>
              <a:ext uri="{FF2B5EF4-FFF2-40B4-BE49-F238E27FC236}">
                <a16:creationId xmlns:a16="http://schemas.microsoft.com/office/drawing/2014/main" id="{9DC3FBA3-E1DE-0F19-0776-D21AE0E349AF}"/>
              </a:ext>
            </a:extLst>
          </p:cNvPr>
          <p:cNvSpPr/>
          <p:nvPr userDrawn="1"/>
        </p:nvSpPr>
        <p:spPr>
          <a:xfrm>
            <a:off x="0" y="1088794"/>
            <a:ext cx="228600" cy="1028700"/>
          </a:xfrm>
          <a:custGeom>
            <a:avLst/>
            <a:gdLst/>
            <a:ahLst/>
            <a:cxnLst/>
            <a:rect l="l" t="t" r="r" b="b"/>
            <a:pathLst>
              <a:path w="12372622" h="695960">
                <a:moveTo>
                  <a:pt x="0" y="0"/>
                </a:moveTo>
                <a:lnTo>
                  <a:pt x="12372622" y="0"/>
                </a:lnTo>
                <a:lnTo>
                  <a:pt x="12372622" y="695960"/>
                </a:lnTo>
                <a:lnTo>
                  <a:pt x="0" y="695960"/>
                </a:lnTo>
                <a:close/>
              </a:path>
            </a:pathLst>
          </a:custGeom>
          <a:solidFill>
            <a:srgbClr val="03A9C5"/>
          </a:solidFill>
        </p:spPr>
        <p:txBody>
          <a:bodyPr/>
          <a:lstStyle/>
          <a:p>
            <a:endParaRPr lang="en-US"/>
          </a:p>
        </p:txBody>
      </p:sp>
      <p:sp>
        <p:nvSpPr>
          <p:cNvPr id="18" name="Title Placeholder 1">
            <a:extLst>
              <a:ext uri="{FF2B5EF4-FFF2-40B4-BE49-F238E27FC236}">
                <a16:creationId xmlns:a16="http://schemas.microsoft.com/office/drawing/2014/main" id="{7106C66C-4149-A175-3CE7-DB627FFE546A}"/>
              </a:ext>
            </a:extLst>
          </p:cNvPr>
          <p:cNvSpPr>
            <a:spLocks noGrp="1"/>
          </p:cNvSpPr>
          <p:nvPr>
            <p:ph type="title" hasCustomPrompt="1"/>
          </p:nvPr>
        </p:nvSpPr>
        <p:spPr>
          <a:xfrm>
            <a:off x="685800" y="1088794"/>
            <a:ext cx="8077200" cy="7559906"/>
          </a:xfrm>
          <a:prstGeom prst="rect">
            <a:avLst/>
          </a:prstGeom>
        </p:spPr>
        <p:txBody>
          <a:bodyPr vert="horz" lIns="91440" tIns="45720" rIns="91440" bIns="45720" rtlCol="0" anchor="t">
            <a:normAutofit/>
          </a:bodyPr>
          <a:lstStyle>
            <a:lvl1pPr algn="l">
              <a:defRPr sz="24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US"/>
              <a:t>Click to edit the content</a:t>
            </a:r>
          </a:p>
        </p:txBody>
      </p:sp>
      <p:sp>
        <p:nvSpPr>
          <p:cNvPr id="5" name="Slide Number Placeholder 5">
            <a:extLst>
              <a:ext uri="{FF2B5EF4-FFF2-40B4-BE49-F238E27FC236}">
                <a16:creationId xmlns:a16="http://schemas.microsoft.com/office/drawing/2014/main" id="{36D755CB-FC4E-614C-0B0D-BFC178A3C008}"/>
              </a:ext>
            </a:extLst>
          </p:cNvPr>
          <p:cNvSpPr>
            <a:spLocks noGrp="1"/>
          </p:cNvSpPr>
          <p:nvPr>
            <p:ph type="sldNum" sz="quarter" idx="12"/>
          </p:nvPr>
        </p:nvSpPr>
        <p:spPr>
          <a:xfrm>
            <a:off x="15475526" y="9563099"/>
            <a:ext cx="2133600" cy="458238"/>
          </a:xfrm>
        </p:spPr>
        <p:txBody>
          <a:bodyPr/>
          <a:lstStyle>
            <a:lvl1pPr>
              <a:defRPr>
                <a:solidFill>
                  <a:schemeClr val="bg1"/>
                </a:solidFill>
                <a:latin typeface="Open Sans" panose="020B0606030504020204" pitchFamily="34" charset="0"/>
                <a:ea typeface="Open Sans" panose="020B0606030504020204" pitchFamily="34" charset="0"/>
                <a:cs typeface="Open Sans" panose="020B0606030504020204" pitchFamily="34" charset="0"/>
              </a:defRPr>
            </a:lvl1pPr>
          </a:lstStyle>
          <a:p>
            <a:fld id="{B6F15528-21DE-4FAA-801E-634DDDAF4B2B}" type="slidenum">
              <a:rPr lang="en-US" smtClean="0"/>
              <a:pPr/>
              <a:t>‹#›</a:t>
            </a:fld>
            <a:endParaRPr lang="en-US"/>
          </a:p>
        </p:txBody>
      </p:sp>
      <p:sp>
        <p:nvSpPr>
          <p:cNvPr id="6" name="TextBox 5">
            <a:extLst>
              <a:ext uri="{FF2B5EF4-FFF2-40B4-BE49-F238E27FC236}">
                <a16:creationId xmlns:a16="http://schemas.microsoft.com/office/drawing/2014/main" id="{D5004121-2957-410F-57FD-C6785E57CF3E}"/>
              </a:ext>
            </a:extLst>
          </p:cNvPr>
          <p:cNvSpPr txBox="1"/>
          <p:nvPr userDrawn="1"/>
        </p:nvSpPr>
        <p:spPr>
          <a:xfrm>
            <a:off x="678874" y="9745661"/>
            <a:ext cx="8686800" cy="276999"/>
          </a:xfrm>
          <a:prstGeom prst="rect">
            <a:avLst/>
          </a:prstGeom>
          <a:noFill/>
        </p:spPr>
        <p:txBody>
          <a:bodyPr wrap="square" rtlCol="0">
            <a:spAutoFit/>
          </a:bodyPr>
          <a:lstStyle/>
          <a:p>
            <a:pPr rtl="0"/>
            <a:r>
              <a:rPr lang="en-US" sz="1200" b="0" i="0">
                <a:solidFill>
                  <a:schemeClr val="bg1"/>
                </a:solidFill>
                <a:effectLst/>
                <a:latin typeface="Open Sans" panose="020B0606030504020204" pitchFamily="34" charset="0"/>
              </a:rPr>
              <a:t>Proprietary &amp; Confidential, </a:t>
            </a:r>
            <a:r>
              <a:rPr lang="en-US" sz="1200" b="0" i="0" err="1">
                <a:solidFill>
                  <a:schemeClr val="bg1"/>
                </a:solidFill>
                <a:effectLst/>
                <a:latin typeface="Open Sans" panose="020B0606030504020204" pitchFamily="34" charset="0"/>
              </a:rPr>
              <a:t>Serentica</a:t>
            </a:r>
            <a:r>
              <a:rPr lang="en-US" sz="1200" b="0" i="0">
                <a:solidFill>
                  <a:schemeClr val="bg1"/>
                </a:solidFill>
                <a:effectLst/>
                <a:latin typeface="Open Sans" panose="020B0606030504020204" pitchFamily="34" charset="0"/>
              </a:rPr>
              <a:t> Renewables</a:t>
            </a:r>
            <a:endParaRPr lang="en-US" sz="1200" i="1">
              <a:solidFill>
                <a:schemeClr val="bg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Freeform 4">
            <a:extLst>
              <a:ext uri="{FF2B5EF4-FFF2-40B4-BE49-F238E27FC236}">
                <a16:creationId xmlns:a16="http://schemas.microsoft.com/office/drawing/2014/main" id="{AB4E4D95-8533-7AC4-2AB5-D0154D068D2B}"/>
              </a:ext>
            </a:extLst>
          </p:cNvPr>
          <p:cNvSpPr/>
          <p:nvPr userDrawn="1"/>
        </p:nvSpPr>
        <p:spPr>
          <a:xfrm>
            <a:off x="9040" y="9296400"/>
            <a:ext cx="18288000" cy="1028700"/>
          </a:xfrm>
          <a:custGeom>
            <a:avLst/>
            <a:gdLst/>
            <a:ahLst/>
            <a:cxnLst/>
            <a:rect l="l" t="t" r="r" b="b"/>
            <a:pathLst>
              <a:path w="12372622" h="695960">
                <a:moveTo>
                  <a:pt x="0" y="0"/>
                </a:moveTo>
                <a:lnTo>
                  <a:pt x="12372622" y="0"/>
                </a:lnTo>
                <a:lnTo>
                  <a:pt x="12372622" y="695960"/>
                </a:lnTo>
                <a:lnTo>
                  <a:pt x="0" y="695960"/>
                </a:lnTo>
                <a:close/>
              </a:path>
            </a:pathLst>
          </a:custGeom>
          <a:solidFill>
            <a:srgbClr val="22A3B4"/>
          </a:solidFill>
        </p:spPr>
        <p:txBody>
          <a:bodyPr/>
          <a:lstStyle/>
          <a:p>
            <a:endParaRPr lang="en-US"/>
          </a:p>
        </p:txBody>
      </p:sp>
      <p:sp>
        <p:nvSpPr>
          <p:cNvPr id="22" name="Content Placeholder 2">
            <a:extLst>
              <a:ext uri="{FF2B5EF4-FFF2-40B4-BE49-F238E27FC236}">
                <a16:creationId xmlns:a16="http://schemas.microsoft.com/office/drawing/2014/main" id="{7BF128B0-61C9-05FF-DF1D-885897C76892}"/>
              </a:ext>
            </a:extLst>
          </p:cNvPr>
          <p:cNvSpPr>
            <a:spLocks noGrp="1"/>
          </p:cNvSpPr>
          <p:nvPr>
            <p:ph idx="13"/>
          </p:nvPr>
        </p:nvSpPr>
        <p:spPr>
          <a:xfrm>
            <a:off x="15241" y="48199"/>
            <a:ext cx="6080760" cy="7533701"/>
          </a:xfrm>
        </p:spPr>
        <p:txBody>
          <a:bodyPr/>
          <a:lstStyle>
            <a:lvl1pPr marL="0" indent="0">
              <a:buNone/>
              <a:defRPr/>
            </a:lvl1pPr>
          </a:lstStyle>
          <a:p>
            <a:pPr lvl="0"/>
            <a:endParaRPr lang="en-US"/>
          </a:p>
        </p:txBody>
      </p:sp>
      <p:sp>
        <p:nvSpPr>
          <p:cNvPr id="24" name="Content Placeholder 2">
            <a:extLst>
              <a:ext uri="{FF2B5EF4-FFF2-40B4-BE49-F238E27FC236}">
                <a16:creationId xmlns:a16="http://schemas.microsoft.com/office/drawing/2014/main" id="{3BB4A361-FC1B-BD23-D40E-0ACFB489CE7D}"/>
              </a:ext>
            </a:extLst>
          </p:cNvPr>
          <p:cNvSpPr>
            <a:spLocks noGrp="1"/>
          </p:cNvSpPr>
          <p:nvPr>
            <p:ph idx="14"/>
          </p:nvPr>
        </p:nvSpPr>
        <p:spPr>
          <a:xfrm>
            <a:off x="6141721" y="48199"/>
            <a:ext cx="6080760" cy="7533701"/>
          </a:xfrm>
        </p:spPr>
        <p:txBody>
          <a:bodyPr/>
          <a:lstStyle>
            <a:lvl1pPr marL="0" indent="0">
              <a:buNone/>
              <a:defRPr/>
            </a:lvl1pPr>
          </a:lstStyle>
          <a:p>
            <a:pPr lvl="0"/>
            <a:endParaRPr lang="en-US"/>
          </a:p>
        </p:txBody>
      </p:sp>
      <p:sp>
        <p:nvSpPr>
          <p:cNvPr id="25" name="Content Placeholder 2">
            <a:extLst>
              <a:ext uri="{FF2B5EF4-FFF2-40B4-BE49-F238E27FC236}">
                <a16:creationId xmlns:a16="http://schemas.microsoft.com/office/drawing/2014/main" id="{4C6E876F-DCCD-D540-FBAD-867E47823AB7}"/>
              </a:ext>
            </a:extLst>
          </p:cNvPr>
          <p:cNvSpPr>
            <a:spLocks noGrp="1"/>
          </p:cNvSpPr>
          <p:nvPr>
            <p:ph idx="15"/>
          </p:nvPr>
        </p:nvSpPr>
        <p:spPr>
          <a:xfrm>
            <a:off x="12268201" y="38100"/>
            <a:ext cx="6080760" cy="7533701"/>
          </a:xfrm>
        </p:spPr>
        <p:txBody>
          <a:bodyPr/>
          <a:lstStyle>
            <a:lvl1pPr marL="0" indent="0">
              <a:buNone/>
              <a:defRPr/>
            </a:lvl1pPr>
          </a:lstStyle>
          <a:p>
            <a:pPr lvl="0"/>
            <a:endParaRPr lang="en-US"/>
          </a:p>
        </p:txBody>
      </p:sp>
      <p:sp>
        <p:nvSpPr>
          <p:cNvPr id="5" name="Slide Number Placeholder 5">
            <a:extLst>
              <a:ext uri="{FF2B5EF4-FFF2-40B4-BE49-F238E27FC236}">
                <a16:creationId xmlns:a16="http://schemas.microsoft.com/office/drawing/2014/main" id="{0E90AD50-0BF6-6BAB-74C6-EA0DE6E07BEE}"/>
              </a:ext>
            </a:extLst>
          </p:cNvPr>
          <p:cNvSpPr>
            <a:spLocks noGrp="1"/>
          </p:cNvSpPr>
          <p:nvPr>
            <p:ph type="sldNum" sz="quarter" idx="12"/>
          </p:nvPr>
        </p:nvSpPr>
        <p:spPr>
          <a:xfrm>
            <a:off x="15475526" y="9563099"/>
            <a:ext cx="2133600" cy="458238"/>
          </a:xfrm>
        </p:spPr>
        <p:txBody>
          <a:bodyPr/>
          <a:lstStyle>
            <a:lvl1pPr>
              <a:defRPr>
                <a:solidFill>
                  <a:schemeClr val="bg1"/>
                </a:solidFill>
                <a:latin typeface="Open Sans" panose="020B0606030504020204" pitchFamily="34" charset="0"/>
                <a:ea typeface="Open Sans" panose="020B0606030504020204" pitchFamily="34" charset="0"/>
                <a:cs typeface="Open Sans" panose="020B0606030504020204" pitchFamily="34" charset="0"/>
              </a:defRPr>
            </a:lvl1pPr>
          </a:lstStyle>
          <a:p>
            <a:fld id="{B6F15528-21DE-4FAA-801E-634DDDAF4B2B}" type="slidenum">
              <a:rPr lang="en-US" smtClean="0"/>
              <a:pPr/>
              <a:t>‹#›</a:t>
            </a:fld>
            <a:endParaRPr lang="en-US"/>
          </a:p>
        </p:txBody>
      </p:sp>
      <p:sp>
        <p:nvSpPr>
          <p:cNvPr id="6" name="TextBox 5">
            <a:extLst>
              <a:ext uri="{FF2B5EF4-FFF2-40B4-BE49-F238E27FC236}">
                <a16:creationId xmlns:a16="http://schemas.microsoft.com/office/drawing/2014/main" id="{320D6F84-C427-1225-060D-29313CC4F5D4}"/>
              </a:ext>
            </a:extLst>
          </p:cNvPr>
          <p:cNvSpPr txBox="1"/>
          <p:nvPr userDrawn="1"/>
        </p:nvSpPr>
        <p:spPr>
          <a:xfrm>
            <a:off x="678874" y="9745661"/>
            <a:ext cx="8686800" cy="276999"/>
          </a:xfrm>
          <a:prstGeom prst="rect">
            <a:avLst/>
          </a:prstGeom>
          <a:noFill/>
        </p:spPr>
        <p:txBody>
          <a:bodyPr wrap="square" rtlCol="0">
            <a:spAutoFit/>
          </a:bodyPr>
          <a:lstStyle/>
          <a:p>
            <a:pPr rtl="0"/>
            <a:r>
              <a:rPr lang="en-US" sz="1200" b="0" i="0">
                <a:solidFill>
                  <a:schemeClr val="bg1"/>
                </a:solidFill>
                <a:effectLst/>
                <a:latin typeface="Open Sans" panose="020B0606030504020204" pitchFamily="34" charset="0"/>
              </a:rPr>
              <a:t>Proprietary &amp; Confidential, </a:t>
            </a:r>
            <a:r>
              <a:rPr lang="en-US" sz="1200" b="0" i="0" err="1">
                <a:solidFill>
                  <a:schemeClr val="bg1"/>
                </a:solidFill>
                <a:effectLst/>
                <a:latin typeface="Open Sans" panose="020B0606030504020204" pitchFamily="34" charset="0"/>
              </a:rPr>
              <a:t>Serentica</a:t>
            </a:r>
            <a:r>
              <a:rPr lang="en-US" sz="1200" b="0" i="0">
                <a:solidFill>
                  <a:schemeClr val="bg1"/>
                </a:solidFill>
                <a:effectLst/>
                <a:latin typeface="Open Sans" panose="020B0606030504020204" pitchFamily="34" charset="0"/>
              </a:rPr>
              <a:t> Renewables</a:t>
            </a:r>
            <a:endParaRPr lang="en-US" sz="1200" i="1">
              <a:solidFill>
                <a:schemeClr val="bg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Freeform 4">
            <a:extLst>
              <a:ext uri="{FF2B5EF4-FFF2-40B4-BE49-F238E27FC236}">
                <a16:creationId xmlns:a16="http://schemas.microsoft.com/office/drawing/2014/main" id="{F1F4A0B2-D4EE-562B-1009-923728323BD6}"/>
              </a:ext>
            </a:extLst>
          </p:cNvPr>
          <p:cNvSpPr/>
          <p:nvPr userDrawn="1"/>
        </p:nvSpPr>
        <p:spPr>
          <a:xfrm>
            <a:off x="9040" y="9296400"/>
            <a:ext cx="18288000" cy="1028700"/>
          </a:xfrm>
          <a:custGeom>
            <a:avLst/>
            <a:gdLst/>
            <a:ahLst/>
            <a:cxnLst/>
            <a:rect l="l" t="t" r="r" b="b"/>
            <a:pathLst>
              <a:path w="12372622" h="695960">
                <a:moveTo>
                  <a:pt x="0" y="0"/>
                </a:moveTo>
                <a:lnTo>
                  <a:pt x="12372622" y="0"/>
                </a:lnTo>
                <a:lnTo>
                  <a:pt x="12372622" y="695960"/>
                </a:lnTo>
                <a:lnTo>
                  <a:pt x="0" y="695960"/>
                </a:lnTo>
                <a:close/>
              </a:path>
            </a:pathLst>
          </a:custGeom>
          <a:solidFill>
            <a:srgbClr val="22A3B4"/>
          </a:solidFill>
        </p:spPr>
        <p:txBody>
          <a:bodyPr/>
          <a:lstStyle/>
          <a:p>
            <a:endParaRPr lang="en-US"/>
          </a:p>
        </p:txBody>
      </p:sp>
      <p:sp>
        <p:nvSpPr>
          <p:cNvPr id="20" name="Content Placeholder 2">
            <a:extLst>
              <a:ext uri="{FF2B5EF4-FFF2-40B4-BE49-F238E27FC236}">
                <a16:creationId xmlns:a16="http://schemas.microsoft.com/office/drawing/2014/main" id="{566E52C5-6EE3-330D-3522-588354F40E4D}"/>
              </a:ext>
            </a:extLst>
          </p:cNvPr>
          <p:cNvSpPr>
            <a:spLocks noGrp="1"/>
          </p:cNvSpPr>
          <p:nvPr>
            <p:ph idx="13"/>
          </p:nvPr>
        </p:nvSpPr>
        <p:spPr>
          <a:xfrm>
            <a:off x="15241" y="2707203"/>
            <a:ext cx="3954448" cy="5969772"/>
          </a:xfrm>
        </p:spPr>
        <p:txBody>
          <a:bodyPr/>
          <a:lstStyle>
            <a:lvl1pPr marL="0" indent="0">
              <a:buNone/>
              <a:defRPr/>
            </a:lvl1pPr>
          </a:lstStyle>
          <a:p>
            <a:pPr lvl="0"/>
            <a:endParaRPr lang="en-US"/>
          </a:p>
        </p:txBody>
      </p:sp>
      <p:sp>
        <p:nvSpPr>
          <p:cNvPr id="21" name="Content Placeholder 2">
            <a:extLst>
              <a:ext uri="{FF2B5EF4-FFF2-40B4-BE49-F238E27FC236}">
                <a16:creationId xmlns:a16="http://schemas.microsoft.com/office/drawing/2014/main" id="{A69077DF-66D2-6275-B779-30B8D0A7AE8E}"/>
              </a:ext>
            </a:extLst>
          </p:cNvPr>
          <p:cNvSpPr>
            <a:spLocks noGrp="1"/>
          </p:cNvSpPr>
          <p:nvPr>
            <p:ph idx="14"/>
          </p:nvPr>
        </p:nvSpPr>
        <p:spPr>
          <a:xfrm>
            <a:off x="14333552" y="2755128"/>
            <a:ext cx="3954448" cy="5969772"/>
          </a:xfrm>
        </p:spPr>
        <p:txBody>
          <a:bodyPr/>
          <a:lstStyle>
            <a:lvl1pPr marL="0" indent="0">
              <a:buNone/>
              <a:defRPr/>
            </a:lvl1pPr>
          </a:lstStyle>
          <a:p>
            <a:pPr lvl="0"/>
            <a:endParaRPr lang="en-US"/>
          </a:p>
        </p:txBody>
      </p:sp>
      <p:sp>
        <p:nvSpPr>
          <p:cNvPr id="27" name="Freeform 4">
            <a:extLst>
              <a:ext uri="{FF2B5EF4-FFF2-40B4-BE49-F238E27FC236}">
                <a16:creationId xmlns:a16="http://schemas.microsoft.com/office/drawing/2014/main" id="{54C3B71A-3B50-CE3C-1AAA-39AA5F56A9F5}"/>
              </a:ext>
            </a:extLst>
          </p:cNvPr>
          <p:cNvSpPr/>
          <p:nvPr userDrawn="1"/>
        </p:nvSpPr>
        <p:spPr>
          <a:xfrm>
            <a:off x="0" y="1088794"/>
            <a:ext cx="228600" cy="1028700"/>
          </a:xfrm>
          <a:custGeom>
            <a:avLst/>
            <a:gdLst/>
            <a:ahLst/>
            <a:cxnLst/>
            <a:rect l="l" t="t" r="r" b="b"/>
            <a:pathLst>
              <a:path w="12372622" h="695960">
                <a:moveTo>
                  <a:pt x="0" y="0"/>
                </a:moveTo>
                <a:lnTo>
                  <a:pt x="12372622" y="0"/>
                </a:lnTo>
                <a:lnTo>
                  <a:pt x="12372622" y="695960"/>
                </a:lnTo>
                <a:lnTo>
                  <a:pt x="0" y="695960"/>
                </a:lnTo>
                <a:close/>
              </a:path>
            </a:pathLst>
          </a:custGeom>
          <a:solidFill>
            <a:srgbClr val="03A9C5"/>
          </a:solidFill>
        </p:spPr>
        <p:txBody>
          <a:bodyPr/>
          <a:lstStyle/>
          <a:p>
            <a:endParaRPr lang="en-US"/>
          </a:p>
        </p:txBody>
      </p:sp>
      <p:sp>
        <p:nvSpPr>
          <p:cNvPr id="28" name="Title Placeholder 1">
            <a:extLst>
              <a:ext uri="{FF2B5EF4-FFF2-40B4-BE49-F238E27FC236}">
                <a16:creationId xmlns:a16="http://schemas.microsoft.com/office/drawing/2014/main" id="{EB97D577-7A9A-CF62-964C-1DD6BDD7025E}"/>
              </a:ext>
            </a:extLst>
          </p:cNvPr>
          <p:cNvSpPr>
            <a:spLocks noGrp="1"/>
          </p:cNvSpPr>
          <p:nvPr>
            <p:ph type="title" hasCustomPrompt="1"/>
          </p:nvPr>
        </p:nvSpPr>
        <p:spPr>
          <a:xfrm>
            <a:off x="685800" y="1088794"/>
            <a:ext cx="8077200" cy="1184215"/>
          </a:xfrm>
          <a:prstGeom prst="rect">
            <a:avLst/>
          </a:prstGeom>
        </p:spPr>
        <p:txBody>
          <a:bodyPr vert="horz" lIns="91440" tIns="45720" rIns="91440" bIns="45720" rtlCol="0" anchor="t">
            <a:normAutofit/>
          </a:bodyPr>
          <a:lstStyle>
            <a:lvl1pPr algn="l">
              <a:defRPr sz="24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US"/>
              <a:t>Click to edit the content</a:t>
            </a:r>
          </a:p>
        </p:txBody>
      </p:sp>
      <p:sp>
        <p:nvSpPr>
          <p:cNvPr id="6" name="Slide Number Placeholder 5">
            <a:extLst>
              <a:ext uri="{FF2B5EF4-FFF2-40B4-BE49-F238E27FC236}">
                <a16:creationId xmlns:a16="http://schemas.microsoft.com/office/drawing/2014/main" id="{E553A570-61BC-D719-441C-2F5B95184CFA}"/>
              </a:ext>
            </a:extLst>
          </p:cNvPr>
          <p:cNvSpPr>
            <a:spLocks noGrp="1"/>
          </p:cNvSpPr>
          <p:nvPr>
            <p:ph type="sldNum" sz="quarter" idx="12"/>
          </p:nvPr>
        </p:nvSpPr>
        <p:spPr>
          <a:xfrm>
            <a:off x="15475526" y="9563099"/>
            <a:ext cx="2133600" cy="458238"/>
          </a:xfrm>
        </p:spPr>
        <p:txBody>
          <a:bodyPr/>
          <a:lstStyle>
            <a:lvl1pPr>
              <a:defRPr>
                <a:solidFill>
                  <a:schemeClr val="bg1"/>
                </a:solidFill>
                <a:latin typeface="Open Sans" panose="020B0606030504020204" pitchFamily="34" charset="0"/>
                <a:ea typeface="Open Sans" panose="020B0606030504020204" pitchFamily="34" charset="0"/>
                <a:cs typeface="Open Sans" panose="020B0606030504020204" pitchFamily="34" charset="0"/>
              </a:defRPr>
            </a:lvl1pPr>
          </a:lstStyle>
          <a:p>
            <a:fld id="{B6F15528-21DE-4FAA-801E-634DDDAF4B2B}" type="slidenum">
              <a:rPr lang="en-US" smtClean="0"/>
              <a:pPr/>
              <a:t>‹#›</a:t>
            </a:fld>
            <a:endParaRPr lang="en-US"/>
          </a:p>
        </p:txBody>
      </p:sp>
      <p:sp>
        <p:nvSpPr>
          <p:cNvPr id="7" name="TextBox 6">
            <a:extLst>
              <a:ext uri="{FF2B5EF4-FFF2-40B4-BE49-F238E27FC236}">
                <a16:creationId xmlns:a16="http://schemas.microsoft.com/office/drawing/2014/main" id="{D2EC6455-0AD7-8A6B-859D-97B6082D79D2}"/>
              </a:ext>
            </a:extLst>
          </p:cNvPr>
          <p:cNvSpPr txBox="1"/>
          <p:nvPr userDrawn="1"/>
        </p:nvSpPr>
        <p:spPr>
          <a:xfrm>
            <a:off x="678874" y="9745661"/>
            <a:ext cx="8686800" cy="276999"/>
          </a:xfrm>
          <a:prstGeom prst="rect">
            <a:avLst/>
          </a:prstGeom>
          <a:noFill/>
        </p:spPr>
        <p:txBody>
          <a:bodyPr wrap="square" rtlCol="0">
            <a:spAutoFit/>
          </a:bodyPr>
          <a:lstStyle/>
          <a:p>
            <a:pPr rtl="0"/>
            <a:r>
              <a:rPr lang="en-US" sz="1200" b="0" i="0">
                <a:solidFill>
                  <a:schemeClr val="bg1"/>
                </a:solidFill>
                <a:effectLst/>
                <a:latin typeface="Open Sans" panose="020B0606030504020204" pitchFamily="34" charset="0"/>
              </a:rPr>
              <a:t>Proprietary &amp; Confidential, </a:t>
            </a:r>
            <a:r>
              <a:rPr lang="en-US" sz="1200" b="0" i="0" err="1">
                <a:solidFill>
                  <a:schemeClr val="bg1"/>
                </a:solidFill>
                <a:effectLst/>
                <a:latin typeface="Open Sans" panose="020B0606030504020204" pitchFamily="34" charset="0"/>
              </a:rPr>
              <a:t>Serentica</a:t>
            </a:r>
            <a:r>
              <a:rPr lang="en-US" sz="1200" b="0" i="0">
                <a:solidFill>
                  <a:schemeClr val="bg1"/>
                </a:solidFill>
                <a:effectLst/>
                <a:latin typeface="Open Sans" panose="020B0606030504020204" pitchFamily="34" charset="0"/>
              </a:rPr>
              <a:t> Renewables</a:t>
            </a:r>
            <a:endParaRPr lang="en-US" sz="1200" i="1">
              <a:solidFill>
                <a:schemeClr val="bg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Freeform 4">
            <a:extLst>
              <a:ext uri="{FF2B5EF4-FFF2-40B4-BE49-F238E27FC236}">
                <a16:creationId xmlns:a16="http://schemas.microsoft.com/office/drawing/2014/main" id="{57EE998A-5BE6-4D80-3983-62029DB80491}"/>
              </a:ext>
            </a:extLst>
          </p:cNvPr>
          <p:cNvSpPr/>
          <p:nvPr userDrawn="1"/>
        </p:nvSpPr>
        <p:spPr>
          <a:xfrm>
            <a:off x="0" y="9274443"/>
            <a:ext cx="18288000" cy="1028700"/>
          </a:xfrm>
          <a:custGeom>
            <a:avLst/>
            <a:gdLst/>
            <a:ahLst/>
            <a:cxnLst/>
            <a:rect l="l" t="t" r="r" b="b"/>
            <a:pathLst>
              <a:path w="12372622" h="695960">
                <a:moveTo>
                  <a:pt x="0" y="0"/>
                </a:moveTo>
                <a:lnTo>
                  <a:pt x="12372622" y="0"/>
                </a:lnTo>
                <a:lnTo>
                  <a:pt x="12372622" y="695960"/>
                </a:lnTo>
                <a:lnTo>
                  <a:pt x="0" y="695960"/>
                </a:lnTo>
                <a:close/>
              </a:path>
            </a:pathLst>
          </a:custGeom>
          <a:solidFill>
            <a:srgbClr val="22A3B4"/>
          </a:solidFill>
        </p:spPr>
        <p:txBody>
          <a:bodyPr/>
          <a:lstStyle/>
          <a:p>
            <a:endParaRPr lang="en-US"/>
          </a:p>
        </p:txBody>
      </p:sp>
      <p:sp>
        <p:nvSpPr>
          <p:cNvPr id="18" name="AutoShape 14">
            <a:extLst>
              <a:ext uri="{FF2B5EF4-FFF2-40B4-BE49-F238E27FC236}">
                <a16:creationId xmlns:a16="http://schemas.microsoft.com/office/drawing/2014/main" id="{06526CAF-7F2C-885A-5E64-20408569E7E9}"/>
              </a:ext>
            </a:extLst>
          </p:cNvPr>
          <p:cNvSpPr/>
          <p:nvPr userDrawn="1"/>
        </p:nvSpPr>
        <p:spPr>
          <a:xfrm>
            <a:off x="5437424" y="4867275"/>
            <a:ext cx="11821876" cy="0"/>
          </a:xfrm>
          <a:prstGeom prst="line">
            <a:avLst/>
          </a:prstGeom>
          <a:ln w="9525" cap="flat">
            <a:solidFill>
              <a:srgbClr val="804F3B"/>
            </a:solidFill>
            <a:prstDash val="solid"/>
            <a:headEnd type="none" w="sm" len="sm"/>
            <a:tailEnd type="none" w="sm" len="sm"/>
          </a:ln>
        </p:spPr>
      </p:sp>
      <p:sp>
        <p:nvSpPr>
          <p:cNvPr id="19" name="AutoShape 15">
            <a:extLst>
              <a:ext uri="{FF2B5EF4-FFF2-40B4-BE49-F238E27FC236}">
                <a16:creationId xmlns:a16="http://schemas.microsoft.com/office/drawing/2014/main" id="{DA054D38-204E-FEB6-B011-B3EA4F7DCDC8}"/>
              </a:ext>
            </a:extLst>
          </p:cNvPr>
          <p:cNvSpPr/>
          <p:nvPr userDrawn="1"/>
        </p:nvSpPr>
        <p:spPr>
          <a:xfrm rot="5400000">
            <a:off x="7277197" y="4837811"/>
            <a:ext cx="7627747" cy="0"/>
          </a:xfrm>
          <a:prstGeom prst="line">
            <a:avLst/>
          </a:prstGeom>
          <a:ln w="9525" cap="flat">
            <a:solidFill>
              <a:srgbClr val="804F3B"/>
            </a:solidFill>
            <a:prstDash val="solid"/>
            <a:headEnd type="none" w="sm" len="sm"/>
            <a:tailEnd type="none" w="sm" len="sm"/>
          </a:ln>
        </p:spPr>
      </p:sp>
      <p:sp>
        <p:nvSpPr>
          <p:cNvPr id="21" name="Freeform 4">
            <a:extLst>
              <a:ext uri="{FF2B5EF4-FFF2-40B4-BE49-F238E27FC236}">
                <a16:creationId xmlns:a16="http://schemas.microsoft.com/office/drawing/2014/main" id="{FA166EEF-F207-1FF9-84BE-F04E75B5AB54}"/>
              </a:ext>
            </a:extLst>
          </p:cNvPr>
          <p:cNvSpPr/>
          <p:nvPr userDrawn="1"/>
        </p:nvSpPr>
        <p:spPr>
          <a:xfrm>
            <a:off x="0" y="1088794"/>
            <a:ext cx="228600" cy="1028700"/>
          </a:xfrm>
          <a:custGeom>
            <a:avLst/>
            <a:gdLst/>
            <a:ahLst/>
            <a:cxnLst/>
            <a:rect l="l" t="t" r="r" b="b"/>
            <a:pathLst>
              <a:path w="12372622" h="695960">
                <a:moveTo>
                  <a:pt x="0" y="0"/>
                </a:moveTo>
                <a:lnTo>
                  <a:pt x="12372622" y="0"/>
                </a:lnTo>
                <a:lnTo>
                  <a:pt x="12372622" y="695960"/>
                </a:lnTo>
                <a:lnTo>
                  <a:pt x="0" y="695960"/>
                </a:lnTo>
                <a:close/>
              </a:path>
            </a:pathLst>
          </a:custGeom>
          <a:solidFill>
            <a:srgbClr val="03A9C5"/>
          </a:solidFill>
        </p:spPr>
        <p:txBody>
          <a:bodyPr/>
          <a:lstStyle/>
          <a:p>
            <a:endParaRPr lang="en-US"/>
          </a:p>
        </p:txBody>
      </p:sp>
      <p:sp>
        <p:nvSpPr>
          <p:cNvPr id="22" name="Title Placeholder 1">
            <a:extLst>
              <a:ext uri="{FF2B5EF4-FFF2-40B4-BE49-F238E27FC236}">
                <a16:creationId xmlns:a16="http://schemas.microsoft.com/office/drawing/2014/main" id="{8C06BC41-3383-FB1A-79F0-7BE6D5C167E4}"/>
              </a:ext>
            </a:extLst>
          </p:cNvPr>
          <p:cNvSpPr>
            <a:spLocks noGrp="1"/>
          </p:cNvSpPr>
          <p:nvPr>
            <p:ph type="title" hasCustomPrompt="1"/>
          </p:nvPr>
        </p:nvSpPr>
        <p:spPr>
          <a:xfrm>
            <a:off x="685800" y="1088794"/>
            <a:ext cx="3963956" cy="7559906"/>
          </a:xfrm>
          <a:prstGeom prst="rect">
            <a:avLst/>
          </a:prstGeom>
        </p:spPr>
        <p:txBody>
          <a:bodyPr vert="horz" lIns="91440" tIns="45720" rIns="91440" bIns="45720" rtlCol="0" anchor="t">
            <a:normAutofit/>
          </a:bodyPr>
          <a:lstStyle>
            <a:lvl1pPr algn="l">
              <a:defRPr sz="24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US"/>
              <a:t>Click to edit the content</a:t>
            </a:r>
          </a:p>
        </p:txBody>
      </p:sp>
      <p:sp>
        <p:nvSpPr>
          <p:cNvPr id="4" name="Slide Number Placeholder 5">
            <a:extLst>
              <a:ext uri="{FF2B5EF4-FFF2-40B4-BE49-F238E27FC236}">
                <a16:creationId xmlns:a16="http://schemas.microsoft.com/office/drawing/2014/main" id="{4BD529EA-43AD-14BD-AC8B-A8DF0D8C1D04}"/>
              </a:ext>
            </a:extLst>
          </p:cNvPr>
          <p:cNvSpPr>
            <a:spLocks noGrp="1"/>
          </p:cNvSpPr>
          <p:nvPr>
            <p:ph type="sldNum" sz="quarter" idx="12"/>
          </p:nvPr>
        </p:nvSpPr>
        <p:spPr>
          <a:xfrm>
            <a:off x="15475526" y="9563099"/>
            <a:ext cx="2133600" cy="458238"/>
          </a:xfrm>
        </p:spPr>
        <p:txBody>
          <a:bodyPr/>
          <a:lstStyle>
            <a:lvl1pPr>
              <a:defRPr>
                <a:solidFill>
                  <a:schemeClr val="bg1"/>
                </a:solidFill>
                <a:latin typeface="Open Sans" panose="020B0606030504020204" pitchFamily="34" charset="0"/>
                <a:ea typeface="Open Sans" panose="020B0606030504020204" pitchFamily="34" charset="0"/>
                <a:cs typeface="Open Sans" panose="020B0606030504020204" pitchFamily="34" charset="0"/>
              </a:defRPr>
            </a:lvl1pPr>
          </a:lstStyle>
          <a:p>
            <a:fld id="{B6F15528-21DE-4FAA-801E-634DDDAF4B2B}" type="slidenum">
              <a:rPr lang="en-US" smtClean="0"/>
              <a:pPr/>
              <a:t>‹#›</a:t>
            </a:fld>
            <a:endParaRPr lang="en-US"/>
          </a:p>
        </p:txBody>
      </p:sp>
      <p:sp>
        <p:nvSpPr>
          <p:cNvPr id="5" name="TextBox 4">
            <a:extLst>
              <a:ext uri="{FF2B5EF4-FFF2-40B4-BE49-F238E27FC236}">
                <a16:creationId xmlns:a16="http://schemas.microsoft.com/office/drawing/2014/main" id="{0C7B0C91-C5E9-627E-5A1A-7E18333FBDB4}"/>
              </a:ext>
            </a:extLst>
          </p:cNvPr>
          <p:cNvSpPr txBox="1"/>
          <p:nvPr userDrawn="1"/>
        </p:nvSpPr>
        <p:spPr>
          <a:xfrm>
            <a:off x="678874" y="9745661"/>
            <a:ext cx="8686800" cy="276999"/>
          </a:xfrm>
          <a:prstGeom prst="rect">
            <a:avLst/>
          </a:prstGeom>
          <a:noFill/>
        </p:spPr>
        <p:txBody>
          <a:bodyPr wrap="square" rtlCol="0">
            <a:spAutoFit/>
          </a:bodyPr>
          <a:lstStyle/>
          <a:p>
            <a:pPr rtl="0"/>
            <a:r>
              <a:rPr lang="en-US" sz="1200" b="0" i="0">
                <a:solidFill>
                  <a:schemeClr val="bg1"/>
                </a:solidFill>
                <a:effectLst/>
                <a:latin typeface="Open Sans" panose="020B0606030504020204" pitchFamily="34" charset="0"/>
              </a:rPr>
              <a:t>Proprietary &amp; Confidential, </a:t>
            </a:r>
            <a:r>
              <a:rPr lang="en-US" sz="1200" b="0" i="0" err="1">
                <a:solidFill>
                  <a:schemeClr val="bg1"/>
                </a:solidFill>
                <a:effectLst/>
                <a:latin typeface="Open Sans" panose="020B0606030504020204" pitchFamily="34" charset="0"/>
              </a:rPr>
              <a:t>Serentica</a:t>
            </a:r>
            <a:r>
              <a:rPr lang="en-US" sz="1200" b="0" i="0">
                <a:solidFill>
                  <a:schemeClr val="bg1"/>
                </a:solidFill>
                <a:effectLst/>
                <a:latin typeface="Open Sans" panose="020B0606030504020204" pitchFamily="34" charset="0"/>
              </a:rPr>
              <a:t> Renewables</a:t>
            </a:r>
            <a:endParaRPr lang="en-US" sz="1200" i="1">
              <a:solidFill>
                <a:schemeClr val="bg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reeform 4">
            <a:extLst>
              <a:ext uri="{FF2B5EF4-FFF2-40B4-BE49-F238E27FC236}">
                <a16:creationId xmlns:a16="http://schemas.microsoft.com/office/drawing/2014/main" id="{0CB7B317-463B-3BFC-C224-32B162F8E401}"/>
              </a:ext>
            </a:extLst>
          </p:cNvPr>
          <p:cNvSpPr/>
          <p:nvPr userDrawn="1"/>
        </p:nvSpPr>
        <p:spPr>
          <a:xfrm>
            <a:off x="0" y="9274443"/>
            <a:ext cx="18288000" cy="1028700"/>
          </a:xfrm>
          <a:custGeom>
            <a:avLst/>
            <a:gdLst/>
            <a:ahLst/>
            <a:cxnLst/>
            <a:rect l="l" t="t" r="r" b="b"/>
            <a:pathLst>
              <a:path w="12372622" h="695960">
                <a:moveTo>
                  <a:pt x="0" y="0"/>
                </a:moveTo>
                <a:lnTo>
                  <a:pt x="12372622" y="0"/>
                </a:lnTo>
                <a:lnTo>
                  <a:pt x="12372622" y="695960"/>
                </a:lnTo>
                <a:lnTo>
                  <a:pt x="0" y="695960"/>
                </a:lnTo>
                <a:close/>
              </a:path>
            </a:pathLst>
          </a:custGeom>
          <a:solidFill>
            <a:srgbClr val="22A3B4"/>
          </a:solidFill>
        </p:spPr>
        <p:txBody>
          <a:bodyPr/>
          <a:lstStyle/>
          <a:p>
            <a:endParaRPr lang="en-US"/>
          </a:p>
        </p:txBody>
      </p:sp>
      <p:pic>
        <p:nvPicPr>
          <p:cNvPr id="7" name="Picture 6">
            <a:extLst>
              <a:ext uri="{FF2B5EF4-FFF2-40B4-BE49-F238E27FC236}">
                <a16:creationId xmlns:a16="http://schemas.microsoft.com/office/drawing/2014/main" id="{FDE527A9-30D3-A365-6908-DEAC4418F19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24800" y="9312479"/>
            <a:ext cx="1752600" cy="505534"/>
          </a:xfrm>
          <a:prstGeom prst="rect">
            <a:avLst/>
          </a:prstGeom>
        </p:spPr>
      </p:pic>
      <p:sp>
        <p:nvSpPr>
          <p:cNvPr id="8" name="TextBox 2">
            <a:extLst>
              <a:ext uri="{FF2B5EF4-FFF2-40B4-BE49-F238E27FC236}">
                <a16:creationId xmlns:a16="http://schemas.microsoft.com/office/drawing/2014/main" id="{C8271AA9-3EF3-6F41-CCED-E18A7DCA630B}"/>
              </a:ext>
            </a:extLst>
          </p:cNvPr>
          <p:cNvSpPr txBox="1"/>
          <p:nvPr userDrawn="1"/>
        </p:nvSpPr>
        <p:spPr>
          <a:xfrm>
            <a:off x="2776554" y="4073944"/>
            <a:ext cx="12734892" cy="1695734"/>
          </a:xfrm>
          <a:prstGeom prst="rect">
            <a:avLst/>
          </a:prstGeom>
        </p:spPr>
        <p:txBody>
          <a:bodyPr lIns="0" tIns="0" rIns="0" bIns="0" rtlCol="0" anchor="ctr">
            <a:spAutoFit/>
          </a:bodyPr>
          <a:lstStyle/>
          <a:p>
            <a:pPr algn="ctr">
              <a:lnSpc>
                <a:spcPts val="12761"/>
              </a:lnSpc>
            </a:pPr>
            <a:endParaRPr lang="en-US" sz="12761" dirty="0">
              <a:solidFill>
                <a:srgbClr val="22A3B4"/>
              </a:solidFill>
              <a:latin typeface="Open Sans" panose="020B0606030504020204" pitchFamily="34" charset="0"/>
              <a:ea typeface="Open Sans" panose="020B0606030504020204" pitchFamily="34" charset="0"/>
              <a:cs typeface="Open Sans" panose="020B0606030504020204" pitchFamily="34" charset="0"/>
            </a:endParaRPr>
          </a:p>
        </p:txBody>
      </p:sp>
      <p:pic>
        <p:nvPicPr>
          <p:cNvPr id="9" name="Picture 8">
            <a:hlinkClick r:id="rId3"/>
            <a:extLst>
              <a:ext uri="{FF2B5EF4-FFF2-40B4-BE49-F238E27FC236}">
                <a16:creationId xmlns:a16="http://schemas.microsoft.com/office/drawing/2014/main" id="{645B6A49-6FC6-B7A3-7208-9AB18CB4C96E}"/>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6246597" y="9563131"/>
            <a:ext cx="495300" cy="495300"/>
          </a:xfrm>
          <a:prstGeom prst="rect">
            <a:avLst/>
          </a:prstGeom>
        </p:spPr>
      </p:pic>
      <p:pic>
        <p:nvPicPr>
          <p:cNvPr id="10" name="Picture 9">
            <a:hlinkClick r:id="rId5"/>
            <a:extLst>
              <a:ext uri="{FF2B5EF4-FFF2-40B4-BE49-F238E27FC236}">
                <a16:creationId xmlns:a16="http://schemas.microsoft.com/office/drawing/2014/main" id="{B677F8BF-9EF1-79CA-4A8A-6B985B94D24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15729194" y="9542042"/>
            <a:ext cx="495300" cy="495300"/>
          </a:xfrm>
          <a:prstGeom prst="rect">
            <a:avLst/>
          </a:prstGeom>
        </p:spPr>
      </p:pic>
      <p:pic>
        <p:nvPicPr>
          <p:cNvPr id="11" name="Picture 10">
            <a:hlinkClick r:id="rId7"/>
            <a:extLst>
              <a:ext uri="{FF2B5EF4-FFF2-40B4-BE49-F238E27FC236}">
                <a16:creationId xmlns:a16="http://schemas.microsoft.com/office/drawing/2014/main" id="{23C93227-4B5E-5A01-F305-C9B24794456C}"/>
              </a:ext>
            </a:extLst>
          </p:cNvPr>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15211791" y="9542042"/>
            <a:ext cx="495300" cy="495300"/>
          </a:xfrm>
          <a:prstGeom prst="rect">
            <a:avLst/>
          </a:prstGeom>
        </p:spPr>
      </p:pic>
      <p:pic>
        <p:nvPicPr>
          <p:cNvPr id="12" name="Picture 11">
            <a:hlinkClick r:id="rId9"/>
            <a:extLst>
              <a:ext uri="{FF2B5EF4-FFF2-40B4-BE49-F238E27FC236}">
                <a16:creationId xmlns:a16="http://schemas.microsoft.com/office/drawing/2014/main" id="{00195414-A2FF-F882-412B-1FA031D8AA79}"/>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16764000" y="9524999"/>
            <a:ext cx="495300" cy="495300"/>
          </a:xfrm>
          <a:prstGeom prst="rect">
            <a:avLst/>
          </a:prstGeom>
        </p:spPr>
      </p:pic>
      <p:sp>
        <p:nvSpPr>
          <p:cNvPr id="14" name="TextBox 13">
            <a:extLst>
              <a:ext uri="{FF2B5EF4-FFF2-40B4-BE49-F238E27FC236}">
                <a16:creationId xmlns:a16="http://schemas.microsoft.com/office/drawing/2014/main" id="{F17CB357-ABB7-2F7E-9250-F242EAA61362}"/>
              </a:ext>
            </a:extLst>
          </p:cNvPr>
          <p:cNvSpPr txBox="1"/>
          <p:nvPr userDrawn="1"/>
        </p:nvSpPr>
        <p:spPr>
          <a:xfrm>
            <a:off x="4329295" y="9818013"/>
            <a:ext cx="9144000" cy="430887"/>
          </a:xfrm>
          <a:prstGeom prst="rect">
            <a:avLst/>
          </a:prstGeom>
          <a:noFill/>
        </p:spPr>
        <p:txBody>
          <a:bodyPr wrap="square">
            <a:spAutoFit/>
          </a:bodyPr>
          <a:lstStyle/>
          <a:p>
            <a:pPr algn="ctr" fontAlgn="base"/>
            <a:r>
              <a:rPr lang="en-IN" sz="1100" b="0" i="0" u="none" strike="noStrike">
                <a:solidFill>
                  <a:srgbClr val="FFFFFF"/>
                </a:solidFill>
                <a:effectLst/>
                <a:latin typeface="Open Sans" panose="020B0606030504020204" pitchFamily="34" charset="0"/>
              </a:rPr>
              <a:t>DLF Cyber Park, Block B, 9th Floor, Udyog </a:t>
            </a:r>
            <a:r>
              <a:rPr lang="en-IN" sz="1100" b="0" i="0" u="none" strike="noStrike" err="1">
                <a:solidFill>
                  <a:srgbClr val="FFFFFF"/>
                </a:solidFill>
                <a:effectLst/>
                <a:latin typeface="Open Sans" panose="020B0606030504020204" pitchFamily="34" charset="0"/>
              </a:rPr>
              <a:t>Vihar</a:t>
            </a:r>
            <a:r>
              <a:rPr lang="en-IN" sz="1100" b="0" i="0" u="none" strike="noStrike">
                <a:solidFill>
                  <a:srgbClr val="FFFFFF"/>
                </a:solidFill>
                <a:effectLst/>
                <a:latin typeface="Open Sans" panose="020B0606030504020204" pitchFamily="34" charset="0"/>
              </a:rPr>
              <a:t>,</a:t>
            </a:r>
            <a:endParaRPr lang="en-IN" sz="1100" b="0" i="0" u="none" strike="noStrike">
              <a:effectLst/>
            </a:endParaRPr>
          </a:p>
          <a:p>
            <a:pPr algn="ctr" fontAlgn="base"/>
            <a:r>
              <a:rPr lang="en-IN" sz="1100" b="0" i="0" u="none" strike="noStrike">
                <a:solidFill>
                  <a:srgbClr val="FFFFFF"/>
                </a:solidFill>
                <a:effectLst/>
                <a:latin typeface="Open Sans" panose="020B0606030504020204" pitchFamily="34" charset="0"/>
              </a:rPr>
              <a:t>Phase III, Sector-20, Gurugram, Haryana, India - 122008</a:t>
            </a:r>
            <a:endParaRPr lang="en-IN" sz="1100" b="0" i="0" u="none" strike="noStrike">
              <a:effectLst/>
            </a:endParaRPr>
          </a:p>
        </p:txBody>
      </p:sp>
      <p:sp>
        <p:nvSpPr>
          <p:cNvPr id="16" name="TextBox 15">
            <a:extLst>
              <a:ext uri="{FF2B5EF4-FFF2-40B4-BE49-F238E27FC236}">
                <a16:creationId xmlns:a16="http://schemas.microsoft.com/office/drawing/2014/main" id="{A513D27A-1A62-63FA-36A1-FDDF4FD6CDE5}"/>
              </a:ext>
            </a:extLst>
          </p:cNvPr>
          <p:cNvSpPr txBox="1"/>
          <p:nvPr userDrawn="1"/>
        </p:nvSpPr>
        <p:spPr>
          <a:xfrm>
            <a:off x="1025647" y="9563100"/>
            <a:ext cx="3033895" cy="430887"/>
          </a:xfrm>
          <a:prstGeom prst="rect">
            <a:avLst/>
          </a:prstGeom>
          <a:noFill/>
        </p:spPr>
        <p:txBody>
          <a:bodyPr wrap="square">
            <a:spAutoFit/>
          </a:bodyPr>
          <a:lstStyle/>
          <a:p>
            <a:r>
              <a:rPr lang="en-IN" sz="1100" b="0" i="0" u="none">
                <a:solidFill>
                  <a:srgbClr val="FFFFFF"/>
                </a:solidFill>
                <a:effectLst/>
                <a:latin typeface="Open Sans" panose="020B0606030504020204" pitchFamily="34" charset="0"/>
              </a:rPr>
              <a:t>Contact: </a:t>
            </a:r>
            <a:r>
              <a:rPr lang="en-IN" sz="1100" b="1" i="0" u="none">
                <a:solidFill>
                  <a:srgbClr val="FFFFFF"/>
                </a:solidFill>
                <a:effectLst/>
                <a:latin typeface="Open Sans" panose="020B0606030504020204" pitchFamily="34" charset="0"/>
              </a:rPr>
              <a:t>0124 4562 000</a:t>
            </a:r>
          </a:p>
          <a:p>
            <a:r>
              <a:rPr lang="en-IN" sz="1100" b="0" i="0" u="none">
                <a:solidFill>
                  <a:srgbClr val="FFFFFF"/>
                </a:solidFill>
                <a:effectLst/>
                <a:latin typeface="Open Sans" panose="020B0606030504020204" pitchFamily="34" charset="0"/>
              </a:rPr>
              <a:t>Email: </a:t>
            </a:r>
            <a:r>
              <a:rPr lang="en-IN" sz="1100" b="1" i="0" u="sng" err="1">
                <a:solidFill>
                  <a:srgbClr val="FFFFFF"/>
                </a:solidFill>
                <a:effectLst/>
                <a:latin typeface="Open Sans" panose="020B0606030504020204" pitchFamily="34" charset="0"/>
              </a:rPr>
              <a:t>contact@serenticaglobal.com</a:t>
            </a:r>
            <a:endParaRPr lang="en-US" sz="1100" b="1"/>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
        <p:nvSpPr>
          <p:cNvPr id="7" name="Footer Placeholder 6">
            <a:extLst>
              <a:ext uri="{FF2B5EF4-FFF2-40B4-BE49-F238E27FC236}">
                <a16:creationId xmlns:a16="http://schemas.microsoft.com/office/drawing/2014/main" id="{5F331C50-719E-560C-D701-48D5B2A3F2F9}"/>
              </a:ext>
            </a:extLst>
          </p:cNvPr>
          <p:cNvSpPr>
            <a:spLocks noGrp="1"/>
          </p:cNvSpPr>
          <p:nvPr>
            <p:ph type="ftr" sz="quarter" idx="3"/>
          </p:nvPr>
        </p:nvSpPr>
        <p:spPr>
          <a:xfrm>
            <a:off x="6057900" y="9534525"/>
            <a:ext cx="6172200" cy="547688"/>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pic>
        <p:nvPicPr>
          <p:cNvPr id="5" name="Picture 4">
            <a:extLst>
              <a:ext uri="{FF2B5EF4-FFF2-40B4-BE49-F238E27FC236}">
                <a16:creationId xmlns:a16="http://schemas.microsoft.com/office/drawing/2014/main" id="{6D95609B-7256-E2FD-3D9B-980FF0E92694}"/>
              </a:ext>
            </a:extLst>
          </p:cNvPr>
          <p:cNvPicPr>
            <a:picLocks noChangeAspect="1"/>
          </p:cNvPicPr>
          <p:nvPr userDrawn="1"/>
        </p:nvPicPr>
        <p:blipFill>
          <a:blip r:embed="rId13" cstate="print">
            <a:alphaModFix amt="50000"/>
            <a:extLst>
              <a:ext uri="{28A0092B-C50C-407E-A947-70E740481C1C}">
                <a14:useLocalDpi xmlns:a14="http://schemas.microsoft.com/office/drawing/2010/main" val="0"/>
              </a:ext>
            </a:extLst>
          </a:blip>
          <a:stretch>
            <a:fillRect/>
          </a:stretch>
        </p:blipFill>
        <p:spPr>
          <a:xfrm>
            <a:off x="15947301" y="274638"/>
            <a:ext cx="1898739" cy="547688"/>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7" r:id="rId3"/>
    <p:sldLayoutId id="2147483656" r:id="rId4"/>
    <p:sldLayoutId id="2147483651" r:id="rId5"/>
    <p:sldLayoutId id="2147483652" r:id="rId6"/>
    <p:sldLayoutId id="2147483653" r:id="rId7"/>
    <p:sldLayoutId id="2147483654" r:id="rId8"/>
    <p:sldLayoutId id="2147483655" r:id="rId9"/>
    <p:sldLayoutId id="2147483661" r:id="rId10"/>
    <p:sldLayoutId id="2147483664" r:id="rId11"/>
  </p:sldLayoutIdLst>
  <p:hf hdr="0" ftr="0" dt="0"/>
  <p:txStyles>
    <p:titleStyle>
      <a:lvl1pPr algn="l" defTabSz="914400" rtl="0" eaLnBrk="1" latinLnBrk="0" hangingPunct="1">
        <a:spcBef>
          <a:spcPct val="0"/>
        </a:spcBef>
        <a:buNone/>
        <a:defRPr lang="en-US" sz="3200" b="1" kern="1200" dirty="0">
          <a:solidFill>
            <a:srgbClr val="22A3B4"/>
          </a:solidFill>
          <a:latin typeface="Open Sans" panose="020B0606030504020204" pitchFamily="34" charset="0"/>
          <a:ea typeface="Open Sans" panose="020B0606030504020204" pitchFamily="34" charset="0"/>
          <a:cs typeface="Open Sans" panose="020B0606030504020204" pitchFamily="34" charset="0"/>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742950" indent="-285750" algn="l" defTabSz="914400" rtl="0" eaLnBrk="1" latinLnBrk="0" hangingPunct="1">
        <a:spcBef>
          <a:spcPct val="20000"/>
        </a:spcBef>
        <a:buSzPct val="70000"/>
        <a:buFont typeface="Courier New" panose="02070309020205020404" pitchFamily="49" charset="0"/>
        <a:buChar char="o"/>
        <a:defRPr sz="28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2pPr>
      <a:lvl3pPr marL="1143000" indent="-228600" algn="l" defTabSz="914400" rtl="0" eaLnBrk="1" latinLnBrk="0" hangingPunct="1">
        <a:spcBef>
          <a:spcPct val="20000"/>
        </a:spcBef>
        <a:buFont typeface="Wingdings" pitchFamily="2" charset="2"/>
        <a:buChar char="§"/>
        <a:defRPr sz="24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F69DB37D-2EE4-1669-63C8-558C526C32EC}"/>
              </a:ext>
            </a:extLst>
          </p:cNvPr>
          <p:cNvSpPr/>
          <p:nvPr userDrawn="1"/>
        </p:nvSpPr>
        <p:spPr>
          <a:xfrm>
            <a:off x="0" y="2590800"/>
            <a:ext cx="18288000" cy="5105400"/>
          </a:xfrm>
          <a:custGeom>
            <a:avLst/>
            <a:gdLst/>
            <a:ahLst/>
            <a:cxnLst/>
            <a:rect l="l" t="t" r="r" b="b"/>
            <a:pathLst>
              <a:path w="12372622" h="695960">
                <a:moveTo>
                  <a:pt x="0" y="0"/>
                </a:moveTo>
                <a:lnTo>
                  <a:pt x="12372622" y="0"/>
                </a:lnTo>
                <a:lnTo>
                  <a:pt x="12372622" y="695960"/>
                </a:lnTo>
                <a:lnTo>
                  <a:pt x="0" y="695960"/>
                </a:lnTo>
                <a:close/>
              </a:path>
            </a:pathLst>
          </a:custGeom>
          <a:solidFill>
            <a:srgbClr val="22A3B4"/>
          </a:solidFill>
        </p:spPr>
        <p:txBody>
          <a:bodyPr/>
          <a:lstStyle/>
          <a:p>
            <a:endParaRPr lang="en-US"/>
          </a:p>
        </p:txBody>
      </p:sp>
    </p:spTree>
    <p:extLst>
      <p:ext uri="{BB962C8B-B14F-4D97-AF65-F5344CB8AC3E}">
        <p14:creationId xmlns:p14="http://schemas.microsoft.com/office/powerpoint/2010/main" val="1241275039"/>
      </p:ext>
    </p:extLst>
  </p:cSld>
  <p:clrMap bg1="lt1" tx1="dk1" bg2="lt2" tx2="dk2" accent1="accent1" accent2="accent2" accent3="accent3" accent4="accent4" accent5="accent5" accent6="accent6" hlink="hlink" folHlink="folHlink"/>
  <p:sldLayoutIdLst>
    <p:sldLayoutId id="2147483663"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F71ECF-DA06-9F07-C59C-EC29C547024D}"/>
              </a:ext>
            </a:extLst>
          </p:cNvPr>
          <p:cNvSpPr>
            <a:spLocks noGrp="1"/>
          </p:cNvSpPr>
          <p:nvPr>
            <p:ph type="title"/>
          </p:nvPr>
        </p:nvSpPr>
        <p:spPr>
          <a:xfrm>
            <a:off x="457199" y="3412273"/>
            <a:ext cx="14530039" cy="3434575"/>
          </a:xfrm>
        </p:spPr>
        <p:txBody>
          <a:bodyPr>
            <a:normAutofit/>
          </a:bodyPr>
          <a:lstStyle/>
          <a:p>
            <a:r>
              <a:rPr lang="en-US" sz="2800" b="0" dirty="0">
                <a:latin typeface="Poppins" panose="00000500000000000000" pitchFamily="2" charset="0"/>
              </a:rPr>
              <a:t>C</a:t>
            </a:r>
            <a:r>
              <a:rPr lang="en-US" sz="2800" b="0" i="0" dirty="0">
                <a:effectLst/>
                <a:latin typeface="Poppins" panose="00000500000000000000" pitchFamily="2" charset="0"/>
              </a:rPr>
              <a:t>omments and suggestions on the draft CERC(</a:t>
            </a:r>
            <a:r>
              <a:rPr lang="en-US" sz="2800" b="0" dirty="0">
                <a:latin typeface="Poppins" panose="00000500000000000000" pitchFamily="2" charset="0"/>
              </a:rPr>
              <a:t>GNA Third Amendment</a:t>
            </a:r>
            <a:r>
              <a:rPr lang="en-US" sz="2800" b="0" i="0" dirty="0">
                <a:effectLst/>
                <a:latin typeface="Poppins" panose="00000500000000000000" pitchFamily="2" charset="0"/>
              </a:rPr>
              <a:t>) Regulations, 2024.</a:t>
            </a:r>
            <a:br>
              <a:rPr lang="en-US" sz="4400" dirty="0"/>
            </a:br>
            <a:endParaRPr lang="en-US" dirty="0"/>
          </a:p>
        </p:txBody>
      </p:sp>
    </p:spTree>
    <p:extLst>
      <p:ext uri="{BB962C8B-B14F-4D97-AF65-F5344CB8AC3E}">
        <p14:creationId xmlns:p14="http://schemas.microsoft.com/office/powerpoint/2010/main" val="37394163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5105ADCD-5650-4A97-25F5-F766AFAA07EA}"/>
              </a:ext>
            </a:extLst>
          </p:cNvPr>
          <p:cNvSpPr txBox="1"/>
          <p:nvPr/>
        </p:nvSpPr>
        <p:spPr>
          <a:xfrm>
            <a:off x="679450" y="1091969"/>
            <a:ext cx="15163800" cy="1331125"/>
          </a:xfrm>
          <a:prstGeom prst="rect">
            <a:avLst/>
          </a:prstGeom>
        </p:spPr>
        <p:txBody>
          <a:bodyPr vert="horz" lIns="91440" tIns="45720" rIns="91440" bIns="45720" rtlCol="0" anchor="t">
            <a:normAutofit/>
          </a:bodyPr>
          <a:lstStyle/>
          <a:p>
            <a:pPr>
              <a:spcBef>
                <a:spcPct val="0"/>
              </a:spcBef>
              <a:spcAft>
                <a:spcPts val="900"/>
              </a:spcAft>
            </a:pPr>
            <a:r>
              <a:rPr lang="en-US" sz="3200" b="1" u="sng" dirty="0">
                <a:solidFill>
                  <a:schemeClr val="accent1">
                    <a:lumMod val="50000"/>
                  </a:schemeClr>
                </a:solidFill>
                <a:latin typeface="Open Sans" panose="020B0606030504020204" pitchFamily="34" charset="0"/>
                <a:ea typeface="Open Sans" panose="020B0606030504020204" pitchFamily="34" charset="0"/>
                <a:cs typeface="Open Sans" panose="020B0606030504020204" pitchFamily="34" charset="0"/>
              </a:rPr>
              <a:t>Suggestion 1 </a:t>
            </a:r>
            <a:endParaRPr lang="en-US" sz="3200" b="1" u="sng" kern="1200" dirty="0">
              <a:solidFill>
                <a:schemeClr val="accent1">
                  <a:lumMod val="50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3" name="Slide Number Placeholder 2">
            <a:extLst>
              <a:ext uri="{FF2B5EF4-FFF2-40B4-BE49-F238E27FC236}">
                <a16:creationId xmlns:a16="http://schemas.microsoft.com/office/drawing/2014/main" id="{B325E9DB-CD7B-211E-A3BF-BE4A3582F7BF}"/>
              </a:ext>
            </a:extLst>
          </p:cNvPr>
          <p:cNvSpPr>
            <a:spLocks noGrp="1"/>
          </p:cNvSpPr>
          <p:nvPr>
            <p:ph type="sldNum" sz="quarter" idx="12"/>
          </p:nvPr>
        </p:nvSpPr>
        <p:spPr>
          <a:xfrm>
            <a:off x="15475526" y="9563099"/>
            <a:ext cx="2133600" cy="458238"/>
          </a:xfrm>
        </p:spPr>
        <p:txBody>
          <a:bodyPr vert="horz" lIns="91440" tIns="45720" rIns="91440" bIns="45720" rtlCol="0" anchor="ctr">
            <a:normAutofit/>
          </a:bodyPr>
          <a:lstStyle/>
          <a:p>
            <a:pPr>
              <a:spcAft>
                <a:spcPts val="600"/>
              </a:spcAft>
            </a:pPr>
            <a:fld id="{B6F15528-21DE-4FAA-801E-634DDDAF4B2B}" type="slidenum">
              <a:rPr lang="en-US" smtClean="0"/>
              <a:pPr>
                <a:spcAft>
                  <a:spcPts val="600"/>
                </a:spcAft>
              </a:pPr>
              <a:t>2</a:t>
            </a:fld>
            <a:endParaRPr lang="en-US"/>
          </a:p>
        </p:txBody>
      </p:sp>
      <p:graphicFrame>
        <p:nvGraphicFramePr>
          <p:cNvPr id="2" name="Table 1">
            <a:extLst>
              <a:ext uri="{FF2B5EF4-FFF2-40B4-BE49-F238E27FC236}">
                <a16:creationId xmlns:a16="http://schemas.microsoft.com/office/drawing/2014/main" id="{DD5E7E0A-1A69-048F-BDCB-F383DAAEBCB4}"/>
              </a:ext>
            </a:extLst>
          </p:cNvPr>
          <p:cNvGraphicFramePr>
            <a:graphicFrameLocks noGrp="1"/>
          </p:cNvGraphicFramePr>
          <p:nvPr>
            <p:extLst>
              <p:ext uri="{D42A27DB-BD31-4B8C-83A1-F6EECF244321}">
                <p14:modId xmlns:p14="http://schemas.microsoft.com/office/powerpoint/2010/main" val="4213604034"/>
              </p:ext>
            </p:extLst>
          </p:nvPr>
        </p:nvGraphicFramePr>
        <p:xfrm>
          <a:off x="457199" y="1711682"/>
          <a:ext cx="17151351" cy="6923820"/>
        </p:xfrm>
        <a:graphic>
          <a:graphicData uri="http://schemas.openxmlformats.org/drawingml/2006/table">
            <a:tbl>
              <a:tblPr firstRow="1" firstCol="1">
                <a:tableStyleId>{5C22544A-7EE6-4342-B048-85BDC9FD1C3A}</a:tableStyleId>
              </a:tblPr>
              <a:tblGrid>
                <a:gridCol w="4851951">
                  <a:extLst>
                    <a:ext uri="{9D8B030D-6E8A-4147-A177-3AD203B41FA5}">
                      <a16:colId xmlns:a16="http://schemas.microsoft.com/office/drawing/2014/main" val="2696464497"/>
                    </a:ext>
                  </a:extLst>
                </a:gridCol>
                <a:gridCol w="4910407">
                  <a:extLst>
                    <a:ext uri="{9D8B030D-6E8A-4147-A177-3AD203B41FA5}">
                      <a16:colId xmlns:a16="http://schemas.microsoft.com/office/drawing/2014/main" val="837611531"/>
                    </a:ext>
                  </a:extLst>
                </a:gridCol>
                <a:gridCol w="7388993">
                  <a:extLst>
                    <a:ext uri="{9D8B030D-6E8A-4147-A177-3AD203B41FA5}">
                      <a16:colId xmlns:a16="http://schemas.microsoft.com/office/drawing/2014/main" val="2070870512"/>
                    </a:ext>
                  </a:extLst>
                </a:gridCol>
              </a:tblGrid>
              <a:tr h="777274">
                <a:tc>
                  <a:txBody>
                    <a:bodyPr/>
                    <a:lstStyle/>
                    <a:p>
                      <a:pPr marL="0" algn="just" defTabSz="914400" rtl="0" eaLnBrk="1" latinLnBrk="0" hangingPunct="1">
                        <a:lnSpc>
                          <a:spcPct val="115000"/>
                        </a:lnSpc>
                      </a:pPr>
                      <a:r>
                        <a:rPr lang="en-IN" sz="2200" kern="1200" dirty="0">
                          <a:solidFill>
                            <a:schemeClr val="dk1"/>
                          </a:solidFill>
                          <a:effectLst/>
                          <a:latin typeface="+mn-lt"/>
                          <a:ea typeface="+mn-ea"/>
                          <a:cs typeface="+mn-cs"/>
                        </a:rPr>
                        <a:t>Draft Regulations language</a:t>
                      </a:r>
                    </a:p>
                  </a:txBody>
                  <a:tcPr marL="68580" marR="68580" marT="0" marB="0" anchor="ctr"/>
                </a:tc>
                <a:tc>
                  <a:txBody>
                    <a:bodyPr/>
                    <a:lstStyle/>
                    <a:p>
                      <a:pPr marL="0" algn="just" defTabSz="914400" rtl="0" eaLnBrk="1" latinLnBrk="0" hangingPunct="1">
                        <a:lnSpc>
                          <a:spcPct val="115000"/>
                        </a:lnSpc>
                      </a:pPr>
                      <a:r>
                        <a:rPr lang="en-IN" sz="2200" kern="1200">
                          <a:solidFill>
                            <a:schemeClr val="dk1"/>
                          </a:solidFill>
                          <a:effectLst/>
                          <a:latin typeface="+mn-lt"/>
                          <a:ea typeface="+mn-ea"/>
                          <a:cs typeface="+mn-cs"/>
                        </a:rPr>
                        <a:t>Modification suggested (In bold and strikethrough)</a:t>
                      </a:r>
                    </a:p>
                  </a:txBody>
                  <a:tcPr marL="68580" marR="68580" marT="0" marB="0" anchor="ctr"/>
                </a:tc>
                <a:tc>
                  <a:txBody>
                    <a:bodyPr/>
                    <a:lstStyle/>
                    <a:p>
                      <a:pPr marL="0" algn="l" defTabSz="914400" rtl="0" eaLnBrk="1" latinLnBrk="0" hangingPunct="1">
                        <a:lnSpc>
                          <a:spcPct val="115000"/>
                        </a:lnSpc>
                      </a:pPr>
                      <a:r>
                        <a:rPr lang="en-IN" sz="2200" kern="1200" dirty="0">
                          <a:solidFill>
                            <a:schemeClr val="dk1"/>
                          </a:solidFill>
                          <a:effectLst/>
                          <a:latin typeface="+mn-lt"/>
                          <a:ea typeface="+mn-ea"/>
                          <a:cs typeface="+mn-cs"/>
                        </a:rPr>
                        <a:t>Rationale for suggestions </a:t>
                      </a:r>
                    </a:p>
                  </a:txBody>
                  <a:tcPr marL="68580" marR="68580" marT="0" marB="0" anchor="ctr"/>
                </a:tc>
                <a:extLst>
                  <a:ext uri="{0D108BD9-81ED-4DB2-BD59-A6C34878D82A}">
                    <a16:rowId xmlns:a16="http://schemas.microsoft.com/office/drawing/2014/main" val="778127566"/>
                  </a:ext>
                </a:extLst>
              </a:tr>
              <a:tr h="4103112">
                <a:tc>
                  <a:txBody>
                    <a:bodyPr/>
                    <a:lstStyle/>
                    <a:p>
                      <a:pPr marL="0" algn="just" defTabSz="914400" rtl="0" eaLnBrk="1" latinLnBrk="0" hangingPunct="1">
                        <a:lnSpc>
                          <a:spcPct val="115000"/>
                        </a:lnSpc>
                      </a:pPr>
                      <a:r>
                        <a:rPr lang="en-US" sz="2200" b="0" kern="1200" dirty="0">
                          <a:solidFill>
                            <a:schemeClr val="dk1"/>
                          </a:solidFill>
                          <a:effectLst/>
                          <a:latin typeface="+mn-lt"/>
                          <a:ea typeface="+mn-ea"/>
                          <a:cs typeface="+mn-cs"/>
                        </a:rPr>
                        <a:t>35.1. A proviso shall be added under</a:t>
                      </a:r>
                    </a:p>
                    <a:p>
                      <a:pPr marL="0" algn="just" defTabSz="914400" rtl="0" eaLnBrk="1" latinLnBrk="0" hangingPunct="1">
                        <a:lnSpc>
                          <a:spcPct val="115000"/>
                        </a:lnSpc>
                      </a:pPr>
                      <a:r>
                        <a:rPr lang="en-US" sz="2200" b="0" kern="1200" dirty="0">
                          <a:solidFill>
                            <a:schemeClr val="dk1"/>
                          </a:solidFill>
                          <a:effectLst/>
                          <a:latin typeface="+mn-lt"/>
                          <a:ea typeface="+mn-ea"/>
                          <a:cs typeface="+mn-cs"/>
                        </a:rPr>
                        <a:t>Regulation 26.2 of the Principal Regulations as under:</a:t>
                      </a:r>
                    </a:p>
                    <a:p>
                      <a:pPr marL="0" algn="just" defTabSz="914400" rtl="0" eaLnBrk="1" latinLnBrk="0" hangingPunct="1">
                        <a:lnSpc>
                          <a:spcPct val="115000"/>
                        </a:lnSpc>
                      </a:pPr>
                      <a:r>
                        <a:rPr lang="en-US" sz="2200" b="0" kern="1200" dirty="0">
                          <a:solidFill>
                            <a:schemeClr val="dk1"/>
                          </a:solidFill>
                          <a:effectLst/>
                          <a:latin typeface="+mn-lt"/>
                          <a:ea typeface="+mn-ea"/>
                          <a:cs typeface="+mn-cs"/>
                        </a:rPr>
                        <a:t>“Provided that the entity covered under clause (ii) of Regulation 26.1(a) may seek T-GNA</a:t>
                      </a:r>
                    </a:p>
                    <a:p>
                      <a:pPr marL="0" algn="just" defTabSz="914400" rtl="0" eaLnBrk="1" latinLnBrk="0" hangingPunct="1">
                        <a:lnSpc>
                          <a:spcPct val="115000"/>
                        </a:lnSpc>
                      </a:pPr>
                      <a:r>
                        <a:rPr lang="en-US" sz="2200" b="0" kern="1200" dirty="0">
                          <a:solidFill>
                            <a:schemeClr val="dk1"/>
                          </a:solidFill>
                          <a:effectLst/>
                          <a:latin typeface="+mn-lt"/>
                          <a:ea typeface="+mn-ea"/>
                          <a:cs typeface="+mn-cs"/>
                        </a:rPr>
                        <a:t>maximum up to 30% of the GNA granted.”</a:t>
                      </a:r>
                      <a:endParaRPr lang="en-IN" sz="2200" b="0" kern="1200" dirty="0">
                        <a:solidFill>
                          <a:schemeClr val="dk1"/>
                        </a:solidFill>
                        <a:effectLst/>
                        <a:latin typeface="+mn-lt"/>
                        <a:ea typeface="+mn-ea"/>
                        <a:cs typeface="+mn-cs"/>
                      </a:endParaRPr>
                    </a:p>
                  </a:txBody>
                  <a:tcPr marL="68580" marR="68580" marT="0" marB="0">
                    <a:solidFill>
                      <a:schemeClr val="accent5">
                        <a:lumMod val="20000"/>
                        <a:lumOff val="80000"/>
                      </a:schemeClr>
                    </a:solidFill>
                  </a:tcPr>
                </a:tc>
                <a:tc>
                  <a:txBody>
                    <a:bodyPr/>
                    <a:lstStyle/>
                    <a:p>
                      <a:pPr marL="0" algn="just" defTabSz="914400" rtl="0" eaLnBrk="1" latinLnBrk="0" hangingPunct="1">
                        <a:lnSpc>
                          <a:spcPct val="115000"/>
                        </a:lnSpc>
                      </a:pPr>
                      <a:r>
                        <a:rPr lang="en-US" sz="2200" kern="1200" dirty="0">
                          <a:solidFill>
                            <a:schemeClr val="dk1"/>
                          </a:solidFill>
                          <a:effectLst/>
                          <a:latin typeface="+mn-lt"/>
                          <a:ea typeface="+mn-ea"/>
                          <a:cs typeface="+mn-cs"/>
                        </a:rPr>
                        <a:t>“35.1 Provided that the entity covered under clause</a:t>
                      </a:r>
                    </a:p>
                    <a:p>
                      <a:pPr marL="0" algn="just" defTabSz="914400" rtl="0" eaLnBrk="1" latinLnBrk="0" hangingPunct="1">
                        <a:lnSpc>
                          <a:spcPct val="115000"/>
                        </a:lnSpc>
                      </a:pPr>
                      <a:r>
                        <a:rPr lang="en-US" sz="2200" kern="1200" dirty="0">
                          <a:solidFill>
                            <a:schemeClr val="dk1"/>
                          </a:solidFill>
                          <a:effectLst/>
                          <a:latin typeface="+mn-lt"/>
                          <a:ea typeface="+mn-ea"/>
                          <a:cs typeface="+mn-cs"/>
                        </a:rPr>
                        <a:t>(ii) of Regulation 26.1(a) may seek T-GNA</a:t>
                      </a:r>
                    </a:p>
                    <a:p>
                      <a:pPr marL="0" algn="just" defTabSz="914400" rtl="0" eaLnBrk="1" latinLnBrk="0" hangingPunct="1">
                        <a:lnSpc>
                          <a:spcPct val="115000"/>
                        </a:lnSpc>
                      </a:pPr>
                      <a:r>
                        <a:rPr lang="en-US" sz="2200" kern="1200" dirty="0">
                          <a:solidFill>
                            <a:schemeClr val="dk1"/>
                          </a:solidFill>
                          <a:effectLst/>
                          <a:latin typeface="+mn-lt"/>
                          <a:ea typeface="+mn-ea"/>
                          <a:cs typeface="+mn-cs"/>
                        </a:rPr>
                        <a:t>maximum up to 30% of the GNA granted.</a:t>
                      </a:r>
                    </a:p>
                    <a:p>
                      <a:pPr marL="0" algn="just" defTabSz="914400" rtl="0" eaLnBrk="1" latinLnBrk="0" hangingPunct="1">
                        <a:lnSpc>
                          <a:spcPct val="115000"/>
                        </a:lnSpc>
                      </a:pPr>
                      <a:endParaRPr lang="en-US" sz="2200" kern="1200" dirty="0">
                        <a:solidFill>
                          <a:schemeClr val="dk1"/>
                        </a:solidFill>
                        <a:effectLst/>
                        <a:latin typeface="+mn-lt"/>
                        <a:ea typeface="+mn-ea"/>
                        <a:cs typeface="+mn-cs"/>
                      </a:endParaRPr>
                    </a:p>
                    <a:p>
                      <a:pPr marL="0" algn="just" defTabSz="914400" rtl="0" eaLnBrk="1" latinLnBrk="0" hangingPunct="1">
                        <a:lnSpc>
                          <a:spcPct val="115000"/>
                        </a:lnSpc>
                      </a:pPr>
                      <a:r>
                        <a:rPr lang="en-US" sz="2200" kern="1200" dirty="0">
                          <a:solidFill>
                            <a:srgbClr val="FF0000"/>
                          </a:solidFill>
                          <a:effectLst/>
                          <a:latin typeface="+mn-lt"/>
                          <a:ea typeface="+mn-ea"/>
                          <a:cs typeface="+mn-cs"/>
                        </a:rPr>
                        <a:t>Provided that till such time the GNA granted is operationalized, the entity may take any amount of T-GNA </a:t>
                      </a:r>
                    </a:p>
                    <a:p>
                      <a:pPr marL="0" algn="just" defTabSz="914400" rtl="0" eaLnBrk="1" latinLnBrk="0" hangingPunct="1">
                        <a:lnSpc>
                          <a:spcPct val="115000"/>
                        </a:lnSpc>
                      </a:pPr>
                      <a:endParaRPr lang="en-US" sz="2200" kern="1200" dirty="0">
                        <a:solidFill>
                          <a:srgbClr val="FF0000"/>
                        </a:solidFill>
                        <a:effectLst/>
                        <a:latin typeface="+mn-lt"/>
                        <a:ea typeface="+mn-ea"/>
                        <a:cs typeface="+mn-cs"/>
                      </a:endParaRPr>
                    </a:p>
                    <a:p>
                      <a:pPr marL="0" algn="just" defTabSz="914400" rtl="0" eaLnBrk="1" latinLnBrk="0" hangingPunct="1">
                        <a:lnSpc>
                          <a:spcPct val="115000"/>
                        </a:lnSpc>
                      </a:pPr>
                      <a:r>
                        <a:rPr lang="en-US" sz="2200" kern="1200" dirty="0">
                          <a:solidFill>
                            <a:srgbClr val="FF0000"/>
                          </a:solidFill>
                          <a:effectLst/>
                          <a:latin typeface="+mn-lt"/>
                          <a:ea typeface="+mn-ea"/>
                          <a:cs typeface="+mn-cs"/>
                        </a:rPr>
                        <a:t>Provided further that where the entity has captive generating plant within its premises, would be allowed to take T-GNA of any amount irrespective of quantum of GNA granted in case of shutdown of captive generation plant.”</a:t>
                      </a:r>
                      <a:endParaRPr lang="en-IN" sz="2200" kern="1200" dirty="0">
                        <a:solidFill>
                          <a:srgbClr val="FF0000"/>
                        </a:solidFill>
                        <a:effectLst/>
                        <a:latin typeface="+mn-lt"/>
                        <a:ea typeface="+mn-ea"/>
                        <a:cs typeface="+mn-cs"/>
                      </a:endParaRPr>
                    </a:p>
                  </a:txBody>
                  <a:tcPr marL="68580" marR="68580" marT="0" marB="0"/>
                </a:tc>
                <a:tc>
                  <a:txBody>
                    <a:bodyPr/>
                    <a:lstStyle/>
                    <a:p>
                      <a:pPr marL="0" algn="just" defTabSz="914400" rtl="0" eaLnBrk="1" latinLnBrk="0" hangingPunct="1">
                        <a:lnSpc>
                          <a:spcPct val="115000"/>
                        </a:lnSpc>
                      </a:pPr>
                      <a:r>
                        <a:rPr lang="en-US" sz="2200" kern="1200" dirty="0">
                          <a:solidFill>
                            <a:schemeClr val="dk1"/>
                          </a:solidFill>
                          <a:effectLst/>
                          <a:latin typeface="+mn-lt"/>
                          <a:ea typeface="+mn-ea"/>
                          <a:cs typeface="+mn-cs"/>
                        </a:rPr>
                        <a:t>Bulk Consumers are allowed under section 26.1(a)</a:t>
                      </a:r>
                    </a:p>
                    <a:p>
                      <a:pPr marL="0" algn="just" defTabSz="914400" rtl="0" eaLnBrk="1" latinLnBrk="0" hangingPunct="1">
                        <a:lnSpc>
                          <a:spcPct val="115000"/>
                        </a:lnSpc>
                      </a:pPr>
                      <a:r>
                        <a:rPr lang="en-US" sz="2200" kern="1200" dirty="0">
                          <a:solidFill>
                            <a:schemeClr val="dk1"/>
                          </a:solidFill>
                          <a:effectLst/>
                          <a:latin typeface="+mn-lt"/>
                          <a:ea typeface="+mn-ea"/>
                          <a:cs typeface="+mn-cs"/>
                        </a:rPr>
                        <a:t>of the GNA regulations to take T-GNA. However, any restriction of 30% would adversely impact their open access drawl when GNA is not operationalized. No restriction on quantum of T-GNA should apply till GNA is not operationalized. Further, many Bulk Consumers have captive generating plants within their premise. They take GNA only for open access capacity to optimize energy procurement cost or meet green energy need. In case their captive thermal plant ends up in forced outage it would be required to schedule substantial power through TGNA (higher than 30% of GNA) to avoid factory closure. E.g. Say an Aluminum manufacturing plant connected to ISTS has a load of 1500 MW. This load is met by 2x500 MW of inhouse captive generating plant and remaining 500 MW through open access.</a:t>
                      </a:r>
                    </a:p>
                    <a:p>
                      <a:pPr marL="0" algn="just" defTabSz="914400" rtl="0" eaLnBrk="1" latinLnBrk="0" hangingPunct="1">
                        <a:lnSpc>
                          <a:spcPct val="115000"/>
                        </a:lnSpc>
                      </a:pPr>
                      <a:r>
                        <a:rPr lang="en-US" sz="2200" kern="1200" dirty="0">
                          <a:solidFill>
                            <a:schemeClr val="dk1"/>
                          </a:solidFill>
                          <a:effectLst/>
                          <a:latin typeface="+mn-lt"/>
                          <a:ea typeface="+mn-ea"/>
                          <a:cs typeface="+mn-cs"/>
                        </a:rPr>
                        <a:t>Under open access, the Aluminum plant has taken 300 MW of </a:t>
                      </a:r>
                      <a:r>
                        <a:rPr lang="en-US" sz="2200" kern="1200" dirty="0" err="1">
                          <a:solidFill>
                            <a:schemeClr val="dk1"/>
                          </a:solidFill>
                          <a:effectLst/>
                          <a:latin typeface="+mn-lt"/>
                          <a:ea typeface="+mn-ea"/>
                          <a:cs typeface="+mn-cs"/>
                        </a:rPr>
                        <a:t>GNAre</a:t>
                      </a:r>
                      <a:r>
                        <a:rPr lang="en-US" sz="2200" kern="1200" dirty="0">
                          <a:solidFill>
                            <a:schemeClr val="dk1"/>
                          </a:solidFill>
                          <a:effectLst/>
                          <a:latin typeface="+mn-lt"/>
                          <a:ea typeface="+mn-ea"/>
                          <a:cs typeface="+mn-cs"/>
                        </a:rPr>
                        <a:t> to consume green energy and 200 MW GNA. </a:t>
                      </a:r>
                      <a:endParaRPr lang="en-IN" sz="2200" kern="1200" dirty="0">
                        <a:solidFill>
                          <a:schemeClr val="dk1"/>
                        </a:solidFill>
                        <a:effectLst/>
                        <a:latin typeface="+mn-lt"/>
                        <a:ea typeface="+mn-ea"/>
                        <a:cs typeface="+mn-cs"/>
                      </a:endParaRPr>
                    </a:p>
                  </a:txBody>
                  <a:tcPr marL="68580" marR="68580" marT="0" marB="0"/>
                </a:tc>
                <a:extLst>
                  <a:ext uri="{0D108BD9-81ED-4DB2-BD59-A6C34878D82A}">
                    <a16:rowId xmlns:a16="http://schemas.microsoft.com/office/drawing/2014/main" val="2648017079"/>
                  </a:ext>
                </a:extLst>
              </a:tr>
            </a:tbl>
          </a:graphicData>
        </a:graphic>
      </p:graphicFrame>
    </p:spTree>
    <p:extLst>
      <p:ext uri="{BB962C8B-B14F-4D97-AF65-F5344CB8AC3E}">
        <p14:creationId xmlns:p14="http://schemas.microsoft.com/office/powerpoint/2010/main" val="35075968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5105ADCD-5650-4A97-25F5-F766AFAA07EA}"/>
              </a:ext>
            </a:extLst>
          </p:cNvPr>
          <p:cNvSpPr txBox="1"/>
          <p:nvPr/>
        </p:nvSpPr>
        <p:spPr>
          <a:xfrm>
            <a:off x="679450" y="1091969"/>
            <a:ext cx="15163800" cy="1331125"/>
          </a:xfrm>
          <a:prstGeom prst="rect">
            <a:avLst/>
          </a:prstGeom>
        </p:spPr>
        <p:txBody>
          <a:bodyPr vert="horz" lIns="91440" tIns="45720" rIns="91440" bIns="45720" rtlCol="0" anchor="t">
            <a:normAutofit/>
          </a:bodyPr>
          <a:lstStyle/>
          <a:p>
            <a:pPr>
              <a:spcBef>
                <a:spcPct val="0"/>
              </a:spcBef>
              <a:spcAft>
                <a:spcPts val="900"/>
              </a:spcAft>
            </a:pPr>
            <a:r>
              <a:rPr lang="en-US" sz="3200" b="1" u="sng" dirty="0">
                <a:solidFill>
                  <a:schemeClr val="accent1">
                    <a:lumMod val="50000"/>
                  </a:schemeClr>
                </a:solidFill>
                <a:latin typeface="Open Sans" panose="020B0606030504020204" pitchFamily="34" charset="0"/>
                <a:ea typeface="Open Sans" panose="020B0606030504020204" pitchFamily="34" charset="0"/>
                <a:cs typeface="Open Sans" panose="020B0606030504020204" pitchFamily="34" charset="0"/>
              </a:rPr>
              <a:t>Suggestion 1 Continued…</a:t>
            </a:r>
            <a:endParaRPr lang="en-US" sz="3200" b="1" u="sng" kern="1200" dirty="0">
              <a:solidFill>
                <a:schemeClr val="accent1">
                  <a:lumMod val="50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3" name="Slide Number Placeholder 2">
            <a:extLst>
              <a:ext uri="{FF2B5EF4-FFF2-40B4-BE49-F238E27FC236}">
                <a16:creationId xmlns:a16="http://schemas.microsoft.com/office/drawing/2014/main" id="{B325E9DB-CD7B-211E-A3BF-BE4A3582F7BF}"/>
              </a:ext>
            </a:extLst>
          </p:cNvPr>
          <p:cNvSpPr>
            <a:spLocks noGrp="1"/>
          </p:cNvSpPr>
          <p:nvPr>
            <p:ph type="sldNum" sz="quarter" idx="12"/>
          </p:nvPr>
        </p:nvSpPr>
        <p:spPr>
          <a:xfrm>
            <a:off x="15475526" y="9563099"/>
            <a:ext cx="2133600" cy="458238"/>
          </a:xfrm>
        </p:spPr>
        <p:txBody>
          <a:bodyPr vert="horz" lIns="91440" tIns="45720" rIns="91440" bIns="45720" rtlCol="0" anchor="ctr">
            <a:normAutofit/>
          </a:bodyPr>
          <a:lstStyle/>
          <a:p>
            <a:pPr>
              <a:spcAft>
                <a:spcPts val="600"/>
              </a:spcAft>
            </a:pPr>
            <a:fld id="{B6F15528-21DE-4FAA-801E-634DDDAF4B2B}" type="slidenum">
              <a:rPr lang="en-US" smtClean="0"/>
              <a:pPr>
                <a:spcAft>
                  <a:spcPts val="600"/>
                </a:spcAft>
              </a:pPr>
              <a:t>3</a:t>
            </a:fld>
            <a:endParaRPr lang="en-US"/>
          </a:p>
        </p:txBody>
      </p:sp>
      <p:graphicFrame>
        <p:nvGraphicFramePr>
          <p:cNvPr id="2" name="Table 1">
            <a:extLst>
              <a:ext uri="{FF2B5EF4-FFF2-40B4-BE49-F238E27FC236}">
                <a16:creationId xmlns:a16="http://schemas.microsoft.com/office/drawing/2014/main" id="{DD5E7E0A-1A69-048F-BDCB-F383DAAEBCB4}"/>
              </a:ext>
            </a:extLst>
          </p:cNvPr>
          <p:cNvGraphicFramePr>
            <a:graphicFrameLocks noGrp="1"/>
          </p:cNvGraphicFramePr>
          <p:nvPr>
            <p:extLst>
              <p:ext uri="{D42A27DB-BD31-4B8C-83A1-F6EECF244321}">
                <p14:modId xmlns:p14="http://schemas.microsoft.com/office/powerpoint/2010/main" val="2553676696"/>
              </p:ext>
            </p:extLst>
          </p:nvPr>
        </p:nvGraphicFramePr>
        <p:xfrm>
          <a:off x="457199" y="1757531"/>
          <a:ext cx="17151351" cy="4880386"/>
        </p:xfrm>
        <a:graphic>
          <a:graphicData uri="http://schemas.openxmlformats.org/drawingml/2006/table">
            <a:tbl>
              <a:tblPr firstRow="1" firstCol="1">
                <a:tableStyleId>{5C22544A-7EE6-4342-B048-85BDC9FD1C3A}</a:tableStyleId>
              </a:tblPr>
              <a:tblGrid>
                <a:gridCol w="4851951">
                  <a:extLst>
                    <a:ext uri="{9D8B030D-6E8A-4147-A177-3AD203B41FA5}">
                      <a16:colId xmlns:a16="http://schemas.microsoft.com/office/drawing/2014/main" val="2696464497"/>
                    </a:ext>
                  </a:extLst>
                </a:gridCol>
                <a:gridCol w="4910407">
                  <a:extLst>
                    <a:ext uri="{9D8B030D-6E8A-4147-A177-3AD203B41FA5}">
                      <a16:colId xmlns:a16="http://schemas.microsoft.com/office/drawing/2014/main" val="837611531"/>
                    </a:ext>
                  </a:extLst>
                </a:gridCol>
                <a:gridCol w="7388993">
                  <a:extLst>
                    <a:ext uri="{9D8B030D-6E8A-4147-A177-3AD203B41FA5}">
                      <a16:colId xmlns:a16="http://schemas.microsoft.com/office/drawing/2014/main" val="2070870512"/>
                    </a:ext>
                  </a:extLst>
                </a:gridCol>
              </a:tblGrid>
              <a:tr h="777274">
                <a:tc>
                  <a:txBody>
                    <a:bodyPr/>
                    <a:lstStyle/>
                    <a:p>
                      <a:pPr marL="0" algn="just" defTabSz="914400" rtl="0" eaLnBrk="1" latinLnBrk="0" hangingPunct="1">
                        <a:lnSpc>
                          <a:spcPct val="115000"/>
                        </a:lnSpc>
                      </a:pPr>
                      <a:r>
                        <a:rPr lang="en-IN" sz="2200" kern="1200" dirty="0">
                          <a:solidFill>
                            <a:schemeClr val="dk1"/>
                          </a:solidFill>
                          <a:effectLst/>
                          <a:latin typeface="+mn-lt"/>
                          <a:ea typeface="+mn-ea"/>
                          <a:cs typeface="+mn-cs"/>
                        </a:rPr>
                        <a:t>Draft Regulations language</a:t>
                      </a:r>
                    </a:p>
                  </a:txBody>
                  <a:tcPr marL="68580" marR="68580" marT="0" marB="0" anchor="ctr"/>
                </a:tc>
                <a:tc>
                  <a:txBody>
                    <a:bodyPr/>
                    <a:lstStyle/>
                    <a:p>
                      <a:pPr marL="0" algn="just" defTabSz="914400" rtl="0" eaLnBrk="1" latinLnBrk="0" hangingPunct="1">
                        <a:lnSpc>
                          <a:spcPct val="115000"/>
                        </a:lnSpc>
                      </a:pPr>
                      <a:r>
                        <a:rPr lang="en-IN" sz="2200" kern="1200">
                          <a:solidFill>
                            <a:schemeClr val="dk1"/>
                          </a:solidFill>
                          <a:effectLst/>
                          <a:latin typeface="+mn-lt"/>
                          <a:ea typeface="+mn-ea"/>
                          <a:cs typeface="+mn-cs"/>
                        </a:rPr>
                        <a:t>Modification suggested (In bold and strikethrough)</a:t>
                      </a:r>
                    </a:p>
                  </a:txBody>
                  <a:tcPr marL="68580" marR="68580" marT="0" marB="0" anchor="ctr"/>
                </a:tc>
                <a:tc>
                  <a:txBody>
                    <a:bodyPr/>
                    <a:lstStyle/>
                    <a:p>
                      <a:pPr marL="0" algn="l" defTabSz="914400" rtl="0" eaLnBrk="1" latinLnBrk="0" hangingPunct="1">
                        <a:lnSpc>
                          <a:spcPct val="115000"/>
                        </a:lnSpc>
                      </a:pPr>
                      <a:r>
                        <a:rPr lang="en-IN" sz="2200" kern="1200" dirty="0">
                          <a:solidFill>
                            <a:schemeClr val="dk1"/>
                          </a:solidFill>
                          <a:effectLst/>
                          <a:latin typeface="+mn-lt"/>
                          <a:ea typeface="+mn-ea"/>
                          <a:cs typeface="+mn-cs"/>
                        </a:rPr>
                        <a:t>Rationale for suggestions </a:t>
                      </a:r>
                    </a:p>
                  </a:txBody>
                  <a:tcPr marL="68580" marR="68580" marT="0" marB="0" anchor="ctr"/>
                </a:tc>
                <a:extLst>
                  <a:ext uri="{0D108BD9-81ED-4DB2-BD59-A6C34878D82A}">
                    <a16:rowId xmlns:a16="http://schemas.microsoft.com/office/drawing/2014/main" val="778127566"/>
                  </a:ext>
                </a:extLst>
              </a:tr>
              <a:tr h="4103112">
                <a:tc>
                  <a:txBody>
                    <a:bodyPr/>
                    <a:lstStyle/>
                    <a:p>
                      <a:pPr marL="0" algn="just" defTabSz="914400" rtl="0" eaLnBrk="1" latinLnBrk="0" hangingPunct="1">
                        <a:lnSpc>
                          <a:spcPct val="115000"/>
                        </a:lnSpc>
                      </a:pPr>
                      <a:endParaRPr lang="en-IN" sz="2200" b="0" kern="1200" dirty="0">
                        <a:solidFill>
                          <a:schemeClr val="dk1"/>
                        </a:solidFill>
                        <a:effectLst/>
                        <a:latin typeface="+mn-lt"/>
                        <a:ea typeface="+mn-ea"/>
                        <a:cs typeface="+mn-cs"/>
                      </a:endParaRPr>
                    </a:p>
                  </a:txBody>
                  <a:tcPr marL="68580" marR="68580" marT="0" marB="0">
                    <a:solidFill>
                      <a:schemeClr val="accent5">
                        <a:lumMod val="20000"/>
                        <a:lumOff val="80000"/>
                      </a:schemeClr>
                    </a:solidFill>
                  </a:tcPr>
                </a:tc>
                <a:tc>
                  <a:txBody>
                    <a:bodyPr/>
                    <a:lstStyle/>
                    <a:p>
                      <a:pPr marL="0" algn="just" defTabSz="914400" rtl="0" eaLnBrk="1" latinLnBrk="0" hangingPunct="1">
                        <a:lnSpc>
                          <a:spcPct val="115000"/>
                        </a:lnSpc>
                      </a:pPr>
                      <a:endParaRPr lang="en-IN" sz="2200" kern="1200" dirty="0">
                        <a:solidFill>
                          <a:srgbClr val="FF0000"/>
                        </a:solidFill>
                        <a:effectLst/>
                        <a:latin typeface="+mn-lt"/>
                        <a:ea typeface="+mn-ea"/>
                        <a:cs typeface="+mn-cs"/>
                      </a:endParaRPr>
                    </a:p>
                  </a:txBody>
                  <a:tcPr marL="68580" marR="68580" marT="0" marB="0"/>
                </a:tc>
                <a:tc>
                  <a:txBody>
                    <a:bodyPr/>
                    <a:lstStyle/>
                    <a:p>
                      <a:pPr marL="0" algn="just" defTabSz="914400" rtl="0" eaLnBrk="1" latinLnBrk="0" hangingPunct="1">
                        <a:lnSpc>
                          <a:spcPct val="115000"/>
                        </a:lnSpc>
                      </a:pPr>
                      <a:r>
                        <a:rPr lang="en-US" sz="2200" kern="1200" dirty="0">
                          <a:solidFill>
                            <a:schemeClr val="dk1"/>
                          </a:solidFill>
                          <a:effectLst/>
                          <a:latin typeface="+mn-lt"/>
                          <a:ea typeface="+mn-ea"/>
                          <a:cs typeface="+mn-cs"/>
                        </a:rPr>
                        <a:t>Suppose one unit of the 2x500 MW captive generating plant ends in forced outage, in that case there will be shortfall of 500 MW power. This 500 MW would be required to be purchased from open market to avoid production shutdown. As only 30% T-GNA is allowed, the plant will not be in a position to take more than 150 MW power, thereby impacting production </a:t>
                      </a:r>
                    </a:p>
                    <a:p>
                      <a:pPr marL="0" algn="just" defTabSz="914400" rtl="0" eaLnBrk="1" latinLnBrk="0" hangingPunct="1">
                        <a:lnSpc>
                          <a:spcPct val="115000"/>
                        </a:lnSpc>
                      </a:pPr>
                      <a:endParaRPr lang="en-US" sz="2200" kern="1200" dirty="0">
                        <a:solidFill>
                          <a:schemeClr val="dk1"/>
                        </a:solidFill>
                        <a:effectLst/>
                        <a:latin typeface="+mn-lt"/>
                        <a:ea typeface="+mn-ea"/>
                        <a:cs typeface="+mn-cs"/>
                      </a:endParaRPr>
                    </a:p>
                    <a:p>
                      <a:pPr marL="0" algn="just" defTabSz="914400" rtl="0" eaLnBrk="1" latinLnBrk="0" hangingPunct="1">
                        <a:lnSpc>
                          <a:spcPct val="115000"/>
                        </a:lnSpc>
                      </a:pPr>
                      <a:r>
                        <a:rPr lang="en-US" sz="2200" kern="1200" dirty="0">
                          <a:solidFill>
                            <a:schemeClr val="dk1"/>
                          </a:solidFill>
                          <a:effectLst/>
                          <a:latin typeface="+mn-lt"/>
                          <a:ea typeface="+mn-ea"/>
                          <a:cs typeface="+mn-cs"/>
                        </a:rPr>
                        <a:t>Hence, the amendments suggested.</a:t>
                      </a:r>
                      <a:r>
                        <a:rPr lang="en-IN" sz="2200" kern="1200" dirty="0">
                          <a:solidFill>
                            <a:schemeClr val="dk1"/>
                          </a:solidFill>
                          <a:effectLst/>
                          <a:latin typeface="+mn-lt"/>
                          <a:ea typeface="+mn-ea"/>
                          <a:cs typeface="+mn-cs"/>
                        </a:rPr>
                        <a:t> </a:t>
                      </a:r>
                    </a:p>
                  </a:txBody>
                  <a:tcPr marL="68580" marR="68580" marT="0" marB="0"/>
                </a:tc>
                <a:extLst>
                  <a:ext uri="{0D108BD9-81ED-4DB2-BD59-A6C34878D82A}">
                    <a16:rowId xmlns:a16="http://schemas.microsoft.com/office/drawing/2014/main" val="2648017079"/>
                  </a:ext>
                </a:extLst>
              </a:tr>
            </a:tbl>
          </a:graphicData>
        </a:graphic>
      </p:graphicFrame>
    </p:spTree>
    <p:extLst>
      <p:ext uri="{BB962C8B-B14F-4D97-AF65-F5344CB8AC3E}">
        <p14:creationId xmlns:p14="http://schemas.microsoft.com/office/powerpoint/2010/main" val="3750718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5105ADCD-5650-4A97-25F5-F766AFAA07EA}"/>
              </a:ext>
            </a:extLst>
          </p:cNvPr>
          <p:cNvSpPr txBox="1"/>
          <p:nvPr/>
        </p:nvSpPr>
        <p:spPr>
          <a:xfrm>
            <a:off x="679450" y="1091969"/>
            <a:ext cx="15163800" cy="1331125"/>
          </a:xfrm>
          <a:prstGeom prst="rect">
            <a:avLst/>
          </a:prstGeom>
        </p:spPr>
        <p:txBody>
          <a:bodyPr vert="horz" lIns="91440" tIns="45720" rIns="91440" bIns="45720" rtlCol="0" anchor="t">
            <a:normAutofit/>
          </a:bodyPr>
          <a:lstStyle/>
          <a:p>
            <a:pPr>
              <a:spcBef>
                <a:spcPct val="0"/>
              </a:spcBef>
              <a:spcAft>
                <a:spcPts val="900"/>
              </a:spcAft>
            </a:pPr>
            <a:r>
              <a:rPr lang="en-US" sz="3200" b="1" u="sng" dirty="0">
                <a:solidFill>
                  <a:schemeClr val="accent1">
                    <a:lumMod val="50000"/>
                  </a:schemeClr>
                </a:solidFill>
                <a:latin typeface="Open Sans" panose="020B0606030504020204" pitchFamily="34" charset="0"/>
                <a:ea typeface="Open Sans" panose="020B0606030504020204" pitchFamily="34" charset="0"/>
                <a:cs typeface="Open Sans" panose="020B0606030504020204" pitchFamily="34" charset="0"/>
              </a:rPr>
              <a:t>Suggestion 2 </a:t>
            </a:r>
            <a:endParaRPr lang="en-US" sz="3200" b="1" u="sng" kern="1200" dirty="0">
              <a:solidFill>
                <a:schemeClr val="accent1">
                  <a:lumMod val="50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3" name="Slide Number Placeholder 2">
            <a:extLst>
              <a:ext uri="{FF2B5EF4-FFF2-40B4-BE49-F238E27FC236}">
                <a16:creationId xmlns:a16="http://schemas.microsoft.com/office/drawing/2014/main" id="{B325E9DB-CD7B-211E-A3BF-BE4A3582F7BF}"/>
              </a:ext>
            </a:extLst>
          </p:cNvPr>
          <p:cNvSpPr>
            <a:spLocks noGrp="1"/>
          </p:cNvSpPr>
          <p:nvPr>
            <p:ph type="sldNum" sz="quarter" idx="12"/>
          </p:nvPr>
        </p:nvSpPr>
        <p:spPr>
          <a:xfrm>
            <a:off x="15475526" y="9563099"/>
            <a:ext cx="2133600" cy="458238"/>
          </a:xfrm>
        </p:spPr>
        <p:txBody>
          <a:bodyPr vert="horz" lIns="91440" tIns="45720" rIns="91440" bIns="45720" rtlCol="0" anchor="ctr">
            <a:normAutofit/>
          </a:bodyPr>
          <a:lstStyle/>
          <a:p>
            <a:pPr>
              <a:spcAft>
                <a:spcPts val="600"/>
              </a:spcAft>
            </a:pPr>
            <a:fld id="{B6F15528-21DE-4FAA-801E-634DDDAF4B2B}" type="slidenum">
              <a:rPr lang="en-US" smtClean="0"/>
              <a:pPr>
                <a:spcAft>
                  <a:spcPts val="600"/>
                </a:spcAft>
              </a:pPr>
              <a:t>4</a:t>
            </a:fld>
            <a:endParaRPr lang="en-US"/>
          </a:p>
        </p:txBody>
      </p:sp>
      <p:graphicFrame>
        <p:nvGraphicFramePr>
          <p:cNvPr id="2" name="Table 1">
            <a:extLst>
              <a:ext uri="{FF2B5EF4-FFF2-40B4-BE49-F238E27FC236}">
                <a16:creationId xmlns:a16="http://schemas.microsoft.com/office/drawing/2014/main" id="{DD5E7E0A-1A69-048F-BDCB-F383DAAEBCB4}"/>
              </a:ext>
            </a:extLst>
          </p:cNvPr>
          <p:cNvGraphicFramePr>
            <a:graphicFrameLocks noGrp="1"/>
          </p:cNvGraphicFramePr>
          <p:nvPr>
            <p:extLst>
              <p:ext uri="{D42A27DB-BD31-4B8C-83A1-F6EECF244321}">
                <p14:modId xmlns:p14="http://schemas.microsoft.com/office/powerpoint/2010/main" val="1922464709"/>
              </p:ext>
            </p:extLst>
          </p:nvPr>
        </p:nvGraphicFramePr>
        <p:xfrm>
          <a:off x="457199" y="1757531"/>
          <a:ext cx="17151351" cy="6923820"/>
        </p:xfrm>
        <a:graphic>
          <a:graphicData uri="http://schemas.openxmlformats.org/drawingml/2006/table">
            <a:tbl>
              <a:tblPr firstRow="1" firstCol="1">
                <a:tableStyleId>{5C22544A-7EE6-4342-B048-85BDC9FD1C3A}</a:tableStyleId>
              </a:tblPr>
              <a:tblGrid>
                <a:gridCol w="4851951">
                  <a:extLst>
                    <a:ext uri="{9D8B030D-6E8A-4147-A177-3AD203B41FA5}">
                      <a16:colId xmlns:a16="http://schemas.microsoft.com/office/drawing/2014/main" val="2696464497"/>
                    </a:ext>
                  </a:extLst>
                </a:gridCol>
                <a:gridCol w="4910407">
                  <a:extLst>
                    <a:ext uri="{9D8B030D-6E8A-4147-A177-3AD203B41FA5}">
                      <a16:colId xmlns:a16="http://schemas.microsoft.com/office/drawing/2014/main" val="837611531"/>
                    </a:ext>
                  </a:extLst>
                </a:gridCol>
                <a:gridCol w="7388993">
                  <a:extLst>
                    <a:ext uri="{9D8B030D-6E8A-4147-A177-3AD203B41FA5}">
                      <a16:colId xmlns:a16="http://schemas.microsoft.com/office/drawing/2014/main" val="2070870512"/>
                    </a:ext>
                  </a:extLst>
                </a:gridCol>
              </a:tblGrid>
              <a:tr h="777274">
                <a:tc>
                  <a:txBody>
                    <a:bodyPr/>
                    <a:lstStyle/>
                    <a:p>
                      <a:pPr marL="0" algn="just" defTabSz="914400" rtl="0" eaLnBrk="1" latinLnBrk="0" hangingPunct="1">
                        <a:lnSpc>
                          <a:spcPct val="115000"/>
                        </a:lnSpc>
                      </a:pPr>
                      <a:r>
                        <a:rPr lang="en-IN" sz="2200" kern="1200" dirty="0">
                          <a:solidFill>
                            <a:schemeClr val="dk1"/>
                          </a:solidFill>
                          <a:effectLst/>
                          <a:latin typeface="+mn-lt"/>
                          <a:ea typeface="+mn-ea"/>
                          <a:cs typeface="+mn-cs"/>
                        </a:rPr>
                        <a:t>Draft Regulations language</a:t>
                      </a:r>
                    </a:p>
                  </a:txBody>
                  <a:tcPr marL="68580" marR="68580" marT="0" marB="0" anchor="ctr"/>
                </a:tc>
                <a:tc>
                  <a:txBody>
                    <a:bodyPr/>
                    <a:lstStyle/>
                    <a:p>
                      <a:pPr marL="0" algn="just" defTabSz="914400" rtl="0" eaLnBrk="1" latinLnBrk="0" hangingPunct="1">
                        <a:lnSpc>
                          <a:spcPct val="115000"/>
                        </a:lnSpc>
                      </a:pPr>
                      <a:r>
                        <a:rPr lang="en-IN" sz="2200" kern="1200">
                          <a:solidFill>
                            <a:schemeClr val="dk1"/>
                          </a:solidFill>
                          <a:effectLst/>
                          <a:latin typeface="+mn-lt"/>
                          <a:ea typeface="+mn-ea"/>
                          <a:cs typeface="+mn-cs"/>
                        </a:rPr>
                        <a:t>Modification suggested (In bold and strikethrough)</a:t>
                      </a:r>
                    </a:p>
                  </a:txBody>
                  <a:tcPr marL="68580" marR="68580" marT="0" marB="0" anchor="ctr"/>
                </a:tc>
                <a:tc>
                  <a:txBody>
                    <a:bodyPr/>
                    <a:lstStyle/>
                    <a:p>
                      <a:pPr marL="0" algn="l" defTabSz="914400" rtl="0" eaLnBrk="1" latinLnBrk="0" hangingPunct="1">
                        <a:lnSpc>
                          <a:spcPct val="115000"/>
                        </a:lnSpc>
                      </a:pPr>
                      <a:r>
                        <a:rPr lang="en-IN" sz="2200" kern="1200" dirty="0">
                          <a:solidFill>
                            <a:schemeClr val="dk1"/>
                          </a:solidFill>
                          <a:effectLst/>
                          <a:latin typeface="+mn-lt"/>
                          <a:ea typeface="+mn-ea"/>
                          <a:cs typeface="+mn-cs"/>
                        </a:rPr>
                        <a:t>Rationale for suggestions </a:t>
                      </a:r>
                    </a:p>
                  </a:txBody>
                  <a:tcPr marL="68580" marR="68580" marT="0" marB="0" anchor="ctr"/>
                </a:tc>
                <a:extLst>
                  <a:ext uri="{0D108BD9-81ED-4DB2-BD59-A6C34878D82A}">
                    <a16:rowId xmlns:a16="http://schemas.microsoft.com/office/drawing/2014/main" val="778127566"/>
                  </a:ext>
                </a:extLst>
              </a:tr>
              <a:tr h="4103112">
                <a:tc>
                  <a:txBody>
                    <a:bodyPr/>
                    <a:lstStyle/>
                    <a:p>
                      <a:pPr marL="0" algn="just" defTabSz="914400" rtl="0" eaLnBrk="1" latinLnBrk="0" hangingPunct="1">
                        <a:lnSpc>
                          <a:spcPct val="115000"/>
                        </a:lnSpc>
                      </a:pPr>
                      <a:r>
                        <a:rPr lang="en-US" sz="2200" b="0" kern="1200" dirty="0">
                          <a:solidFill>
                            <a:schemeClr val="dk1"/>
                          </a:solidFill>
                          <a:effectLst/>
                          <a:latin typeface="+mn-lt"/>
                          <a:ea typeface="+mn-ea"/>
                          <a:cs typeface="+mn-cs"/>
                        </a:rPr>
                        <a:t>14.1.A new Regulation 9.3 shall be inserted below Regulation 9.2 of the Principal Regulations as under:</a:t>
                      </a:r>
                    </a:p>
                    <a:p>
                      <a:pPr marL="0" algn="just" defTabSz="914400" rtl="0" eaLnBrk="1" latinLnBrk="0" hangingPunct="1">
                        <a:lnSpc>
                          <a:spcPct val="115000"/>
                        </a:lnSpc>
                      </a:pPr>
                      <a:r>
                        <a:rPr lang="en-US" sz="2200" b="0" kern="1200" dirty="0">
                          <a:solidFill>
                            <a:schemeClr val="dk1"/>
                          </a:solidFill>
                          <a:effectLst/>
                          <a:latin typeface="+mn-lt"/>
                          <a:ea typeface="+mn-ea"/>
                          <a:cs typeface="+mn-cs"/>
                        </a:rPr>
                        <a:t>“9.3 The Applicants who have been issued an in-principle grant of Connectivity or final grant of Connectivity to ISTS, for the generation projects based on particular renewable energy source(s) (with or without ESS) may, for the same connectivity quantum, change to another</a:t>
                      </a:r>
                    </a:p>
                    <a:p>
                      <a:pPr marL="0" algn="just" defTabSz="914400" rtl="0" eaLnBrk="1" latinLnBrk="0" hangingPunct="1">
                        <a:lnSpc>
                          <a:spcPct val="115000"/>
                        </a:lnSpc>
                      </a:pPr>
                      <a:r>
                        <a:rPr lang="en-US" sz="2200" b="0" kern="1200" dirty="0">
                          <a:solidFill>
                            <a:schemeClr val="dk1"/>
                          </a:solidFill>
                          <a:effectLst/>
                          <a:latin typeface="+mn-lt"/>
                          <a:ea typeface="+mn-ea"/>
                          <a:cs typeface="+mn-cs"/>
                        </a:rPr>
                        <a:t>renewable energy source(s) (with or without ESS) or ESS in part or full, by making an application to the Nodal Agency for approval for such change within 18 months from the in principle grant of Connectivity.</a:t>
                      </a:r>
                      <a:endParaRPr lang="en-IN" sz="2200" b="0" kern="1200" dirty="0">
                        <a:solidFill>
                          <a:schemeClr val="dk1"/>
                        </a:solidFill>
                        <a:effectLst/>
                        <a:latin typeface="+mn-lt"/>
                        <a:ea typeface="+mn-ea"/>
                        <a:cs typeface="+mn-cs"/>
                      </a:endParaRPr>
                    </a:p>
                  </a:txBody>
                  <a:tcPr marL="68580" marR="68580" marT="0" marB="0">
                    <a:solidFill>
                      <a:schemeClr val="accent5">
                        <a:lumMod val="20000"/>
                        <a:lumOff val="80000"/>
                      </a:schemeClr>
                    </a:solidFill>
                  </a:tcPr>
                </a:tc>
                <a:tc>
                  <a:txBody>
                    <a:bodyPr/>
                    <a:lstStyle/>
                    <a:p>
                      <a:pPr marL="0" algn="just" defTabSz="914400" rtl="0" eaLnBrk="1" latinLnBrk="0" hangingPunct="1">
                        <a:lnSpc>
                          <a:spcPct val="115000"/>
                        </a:lnSpc>
                      </a:pPr>
                      <a:r>
                        <a:rPr lang="en-US" sz="2200" kern="1200" dirty="0">
                          <a:solidFill>
                            <a:schemeClr val="dk1"/>
                          </a:solidFill>
                          <a:effectLst/>
                          <a:latin typeface="+mn-lt"/>
                          <a:ea typeface="+mn-ea"/>
                          <a:cs typeface="+mn-cs"/>
                        </a:rPr>
                        <a:t>“9.3 The Applicants who have been issued an in principle grant of Connectivity or final grant of Connectivity to ISTS, for the generation projects based on particular renewable energy source(s) (with or without ESS) may, for the same connectivity quantum, change to another renewable energy source(s) (with or without ESS) or ESS in part or full </a:t>
                      </a:r>
                      <a:r>
                        <a:rPr lang="en-US" sz="2200" kern="1200" dirty="0">
                          <a:solidFill>
                            <a:srgbClr val="FF0000"/>
                          </a:solidFill>
                          <a:effectLst/>
                          <a:latin typeface="+mn-lt"/>
                          <a:ea typeface="+mn-ea"/>
                          <a:cs typeface="+mn-cs"/>
                        </a:rPr>
                        <a:t>or may change location of their land</a:t>
                      </a:r>
                      <a:r>
                        <a:rPr lang="en-US" sz="2200" kern="1200" dirty="0">
                          <a:solidFill>
                            <a:schemeClr val="dk1"/>
                          </a:solidFill>
                          <a:effectLst/>
                          <a:latin typeface="+mn-lt"/>
                          <a:ea typeface="+mn-ea"/>
                          <a:cs typeface="+mn-cs"/>
                        </a:rPr>
                        <a:t>, by making an application to the Nodal Agency for approval for such change within 18 months from the in-principle grant of Connectivity. The Nodal Agency may carry out system studies, as required, and approve or reject the change in energy</a:t>
                      </a:r>
                      <a:endParaRPr lang="en-IN" sz="2200" kern="1200" dirty="0">
                        <a:solidFill>
                          <a:srgbClr val="FF0000"/>
                        </a:solidFill>
                        <a:effectLst/>
                        <a:latin typeface="+mn-lt"/>
                        <a:ea typeface="+mn-ea"/>
                        <a:cs typeface="+mn-cs"/>
                      </a:endParaRPr>
                    </a:p>
                  </a:txBody>
                  <a:tcPr marL="68580" marR="68580" marT="0" marB="0"/>
                </a:tc>
                <a:tc>
                  <a:txBody>
                    <a:bodyPr/>
                    <a:lstStyle/>
                    <a:p>
                      <a:pPr marL="0" algn="just" defTabSz="914400" rtl="0" eaLnBrk="1" latinLnBrk="0" hangingPunct="1">
                        <a:lnSpc>
                          <a:spcPct val="115000"/>
                        </a:lnSpc>
                      </a:pPr>
                      <a:r>
                        <a:rPr lang="en-US" sz="2200" kern="1200" dirty="0">
                          <a:solidFill>
                            <a:schemeClr val="dk1"/>
                          </a:solidFill>
                          <a:effectLst/>
                          <a:latin typeface="+mn-lt"/>
                          <a:ea typeface="+mn-ea"/>
                          <a:cs typeface="+mn-cs"/>
                        </a:rPr>
                        <a:t>View in CTUIL is that change in fuel or land is only possible to a connectivity grantee post final connectivity grant and execution of connectivity agreement. While the present amendment allows fuel mix change on in-principle connectivity grant, but change in land is not permitted. We request Hon’ble Commission may clarify change in land also possible basis in principle grant and accordingly change made.</a:t>
                      </a:r>
                      <a:endParaRPr lang="en-IN" sz="2200" kern="1200" dirty="0">
                        <a:solidFill>
                          <a:schemeClr val="dk1"/>
                        </a:solidFill>
                        <a:effectLst/>
                        <a:latin typeface="+mn-lt"/>
                        <a:ea typeface="+mn-ea"/>
                        <a:cs typeface="+mn-cs"/>
                      </a:endParaRPr>
                    </a:p>
                  </a:txBody>
                  <a:tcPr marL="68580" marR="68580" marT="0" marB="0"/>
                </a:tc>
                <a:extLst>
                  <a:ext uri="{0D108BD9-81ED-4DB2-BD59-A6C34878D82A}">
                    <a16:rowId xmlns:a16="http://schemas.microsoft.com/office/drawing/2014/main" val="2648017079"/>
                  </a:ext>
                </a:extLst>
              </a:tr>
            </a:tbl>
          </a:graphicData>
        </a:graphic>
      </p:graphicFrame>
    </p:spTree>
    <p:extLst>
      <p:ext uri="{BB962C8B-B14F-4D97-AF65-F5344CB8AC3E}">
        <p14:creationId xmlns:p14="http://schemas.microsoft.com/office/powerpoint/2010/main" val="16781134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5105ADCD-5650-4A97-25F5-F766AFAA07EA}"/>
              </a:ext>
            </a:extLst>
          </p:cNvPr>
          <p:cNvSpPr txBox="1"/>
          <p:nvPr/>
        </p:nvSpPr>
        <p:spPr>
          <a:xfrm>
            <a:off x="679450" y="1091969"/>
            <a:ext cx="15163800" cy="1331125"/>
          </a:xfrm>
          <a:prstGeom prst="rect">
            <a:avLst/>
          </a:prstGeom>
        </p:spPr>
        <p:txBody>
          <a:bodyPr vert="horz" lIns="91440" tIns="45720" rIns="91440" bIns="45720" rtlCol="0" anchor="t">
            <a:normAutofit/>
          </a:bodyPr>
          <a:lstStyle/>
          <a:p>
            <a:pPr>
              <a:spcBef>
                <a:spcPct val="0"/>
              </a:spcBef>
              <a:spcAft>
                <a:spcPts val="900"/>
              </a:spcAft>
            </a:pPr>
            <a:r>
              <a:rPr lang="en-US" sz="3200" b="1" u="sng" dirty="0">
                <a:solidFill>
                  <a:schemeClr val="accent1">
                    <a:lumMod val="50000"/>
                  </a:schemeClr>
                </a:solidFill>
                <a:latin typeface="Open Sans" panose="020B0606030504020204" pitchFamily="34" charset="0"/>
                <a:ea typeface="Open Sans" panose="020B0606030504020204" pitchFamily="34" charset="0"/>
                <a:cs typeface="Open Sans" panose="020B0606030504020204" pitchFamily="34" charset="0"/>
              </a:rPr>
              <a:t>Suggestion 2 Continued…</a:t>
            </a:r>
            <a:endParaRPr lang="en-US" sz="3200" b="1" u="sng" kern="1200" dirty="0">
              <a:solidFill>
                <a:schemeClr val="accent1">
                  <a:lumMod val="50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3" name="Slide Number Placeholder 2">
            <a:extLst>
              <a:ext uri="{FF2B5EF4-FFF2-40B4-BE49-F238E27FC236}">
                <a16:creationId xmlns:a16="http://schemas.microsoft.com/office/drawing/2014/main" id="{B325E9DB-CD7B-211E-A3BF-BE4A3582F7BF}"/>
              </a:ext>
            </a:extLst>
          </p:cNvPr>
          <p:cNvSpPr>
            <a:spLocks noGrp="1"/>
          </p:cNvSpPr>
          <p:nvPr>
            <p:ph type="sldNum" sz="quarter" idx="12"/>
          </p:nvPr>
        </p:nvSpPr>
        <p:spPr>
          <a:xfrm>
            <a:off x="15475526" y="9563099"/>
            <a:ext cx="2133600" cy="458238"/>
          </a:xfrm>
        </p:spPr>
        <p:txBody>
          <a:bodyPr vert="horz" lIns="91440" tIns="45720" rIns="91440" bIns="45720" rtlCol="0" anchor="ctr">
            <a:normAutofit/>
          </a:bodyPr>
          <a:lstStyle/>
          <a:p>
            <a:pPr>
              <a:spcAft>
                <a:spcPts val="600"/>
              </a:spcAft>
            </a:pPr>
            <a:fld id="{B6F15528-21DE-4FAA-801E-634DDDAF4B2B}" type="slidenum">
              <a:rPr lang="en-US" smtClean="0"/>
              <a:pPr>
                <a:spcAft>
                  <a:spcPts val="600"/>
                </a:spcAft>
              </a:pPr>
              <a:t>5</a:t>
            </a:fld>
            <a:endParaRPr lang="en-US"/>
          </a:p>
        </p:txBody>
      </p:sp>
      <p:graphicFrame>
        <p:nvGraphicFramePr>
          <p:cNvPr id="2" name="Table 1">
            <a:extLst>
              <a:ext uri="{FF2B5EF4-FFF2-40B4-BE49-F238E27FC236}">
                <a16:creationId xmlns:a16="http://schemas.microsoft.com/office/drawing/2014/main" id="{DD5E7E0A-1A69-048F-BDCB-F383DAAEBCB4}"/>
              </a:ext>
            </a:extLst>
          </p:cNvPr>
          <p:cNvGraphicFramePr>
            <a:graphicFrameLocks noGrp="1"/>
          </p:cNvGraphicFramePr>
          <p:nvPr>
            <p:extLst>
              <p:ext uri="{D42A27DB-BD31-4B8C-83A1-F6EECF244321}">
                <p14:modId xmlns:p14="http://schemas.microsoft.com/office/powerpoint/2010/main" val="4287415224"/>
              </p:ext>
            </p:extLst>
          </p:nvPr>
        </p:nvGraphicFramePr>
        <p:xfrm>
          <a:off x="457199" y="1757531"/>
          <a:ext cx="17151351" cy="4995960"/>
        </p:xfrm>
        <a:graphic>
          <a:graphicData uri="http://schemas.openxmlformats.org/drawingml/2006/table">
            <a:tbl>
              <a:tblPr firstRow="1" firstCol="1">
                <a:tableStyleId>{5C22544A-7EE6-4342-B048-85BDC9FD1C3A}</a:tableStyleId>
              </a:tblPr>
              <a:tblGrid>
                <a:gridCol w="4851951">
                  <a:extLst>
                    <a:ext uri="{9D8B030D-6E8A-4147-A177-3AD203B41FA5}">
                      <a16:colId xmlns:a16="http://schemas.microsoft.com/office/drawing/2014/main" val="2696464497"/>
                    </a:ext>
                  </a:extLst>
                </a:gridCol>
                <a:gridCol w="4910407">
                  <a:extLst>
                    <a:ext uri="{9D8B030D-6E8A-4147-A177-3AD203B41FA5}">
                      <a16:colId xmlns:a16="http://schemas.microsoft.com/office/drawing/2014/main" val="837611531"/>
                    </a:ext>
                  </a:extLst>
                </a:gridCol>
                <a:gridCol w="7388993">
                  <a:extLst>
                    <a:ext uri="{9D8B030D-6E8A-4147-A177-3AD203B41FA5}">
                      <a16:colId xmlns:a16="http://schemas.microsoft.com/office/drawing/2014/main" val="2070870512"/>
                    </a:ext>
                  </a:extLst>
                </a:gridCol>
              </a:tblGrid>
              <a:tr h="777274">
                <a:tc>
                  <a:txBody>
                    <a:bodyPr/>
                    <a:lstStyle/>
                    <a:p>
                      <a:pPr marL="0" algn="just" defTabSz="914400" rtl="0" eaLnBrk="1" latinLnBrk="0" hangingPunct="1">
                        <a:lnSpc>
                          <a:spcPct val="115000"/>
                        </a:lnSpc>
                      </a:pPr>
                      <a:r>
                        <a:rPr lang="en-IN" sz="2200" kern="1200" dirty="0">
                          <a:solidFill>
                            <a:schemeClr val="dk1"/>
                          </a:solidFill>
                          <a:effectLst/>
                          <a:latin typeface="+mn-lt"/>
                          <a:ea typeface="+mn-ea"/>
                          <a:cs typeface="+mn-cs"/>
                        </a:rPr>
                        <a:t>Draft Regulations language</a:t>
                      </a:r>
                    </a:p>
                  </a:txBody>
                  <a:tcPr marL="68580" marR="68580" marT="0" marB="0" anchor="ctr"/>
                </a:tc>
                <a:tc>
                  <a:txBody>
                    <a:bodyPr/>
                    <a:lstStyle/>
                    <a:p>
                      <a:pPr marL="0" algn="just" defTabSz="914400" rtl="0" eaLnBrk="1" latinLnBrk="0" hangingPunct="1">
                        <a:lnSpc>
                          <a:spcPct val="115000"/>
                        </a:lnSpc>
                      </a:pPr>
                      <a:r>
                        <a:rPr lang="en-IN" sz="2200" kern="1200">
                          <a:solidFill>
                            <a:schemeClr val="dk1"/>
                          </a:solidFill>
                          <a:effectLst/>
                          <a:latin typeface="+mn-lt"/>
                          <a:ea typeface="+mn-ea"/>
                          <a:cs typeface="+mn-cs"/>
                        </a:rPr>
                        <a:t>Modification suggested (In bold and strikethrough)</a:t>
                      </a:r>
                    </a:p>
                  </a:txBody>
                  <a:tcPr marL="68580" marR="68580" marT="0" marB="0" anchor="ctr"/>
                </a:tc>
                <a:tc>
                  <a:txBody>
                    <a:bodyPr/>
                    <a:lstStyle/>
                    <a:p>
                      <a:pPr marL="0" algn="l" defTabSz="914400" rtl="0" eaLnBrk="1" latinLnBrk="0" hangingPunct="1">
                        <a:lnSpc>
                          <a:spcPct val="115000"/>
                        </a:lnSpc>
                      </a:pPr>
                      <a:r>
                        <a:rPr lang="en-IN" sz="2200" kern="1200" dirty="0">
                          <a:solidFill>
                            <a:schemeClr val="dk1"/>
                          </a:solidFill>
                          <a:effectLst/>
                          <a:latin typeface="+mn-lt"/>
                          <a:ea typeface="+mn-ea"/>
                          <a:cs typeface="+mn-cs"/>
                        </a:rPr>
                        <a:t>Rationale for suggestions </a:t>
                      </a:r>
                    </a:p>
                  </a:txBody>
                  <a:tcPr marL="68580" marR="68580" marT="0" marB="0" anchor="ctr"/>
                </a:tc>
                <a:extLst>
                  <a:ext uri="{0D108BD9-81ED-4DB2-BD59-A6C34878D82A}">
                    <a16:rowId xmlns:a16="http://schemas.microsoft.com/office/drawing/2014/main" val="778127566"/>
                  </a:ext>
                </a:extLst>
              </a:tr>
              <a:tr h="4103112">
                <a:tc>
                  <a:txBody>
                    <a:bodyPr/>
                    <a:lstStyle/>
                    <a:p>
                      <a:pPr marL="0" algn="just" defTabSz="914400" rtl="0" eaLnBrk="1" latinLnBrk="0" hangingPunct="1">
                        <a:lnSpc>
                          <a:spcPct val="115000"/>
                        </a:lnSpc>
                      </a:pPr>
                      <a:r>
                        <a:rPr lang="en-US" sz="2200" b="0" kern="1200" dirty="0">
                          <a:solidFill>
                            <a:schemeClr val="dk1"/>
                          </a:solidFill>
                          <a:effectLst/>
                          <a:latin typeface="+mn-lt"/>
                          <a:ea typeface="+mn-ea"/>
                          <a:cs typeface="+mn-cs"/>
                        </a:rPr>
                        <a:t>The Nodal Agency may carry out system studies, as required, and approve or reject the change in energy source within 30 days of application by the Applicant. On approval of such change of renewable source(s), the entity shall submit the technical data for changed renewable energy source(s), and CTU shall incorporate the necessary change in connectivity agreement, if already signed.”</a:t>
                      </a:r>
                      <a:endParaRPr lang="en-IN" sz="2200" b="0" kern="1200" dirty="0">
                        <a:solidFill>
                          <a:schemeClr val="dk1"/>
                        </a:solidFill>
                        <a:effectLst/>
                        <a:latin typeface="+mn-lt"/>
                        <a:ea typeface="+mn-ea"/>
                        <a:cs typeface="+mn-cs"/>
                      </a:endParaRPr>
                    </a:p>
                  </a:txBody>
                  <a:tcPr marL="68580" marR="68580" marT="0" marB="0">
                    <a:solidFill>
                      <a:schemeClr val="accent5">
                        <a:lumMod val="20000"/>
                        <a:lumOff val="80000"/>
                      </a:schemeClr>
                    </a:solidFill>
                  </a:tcPr>
                </a:tc>
                <a:tc>
                  <a:txBody>
                    <a:bodyPr/>
                    <a:lstStyle/>
                    <a:p>
                      <a:pPr marL="0" algn="just" defTabSz="914400" rtl="0" eaLnBrk="1" latinLnBrk="0" hangingPunct="1">
                        <a:lnSpc>
                          <a:spcPct val="115000"/>
                        </a:lnSpc>
                      </a:pPr>
                      <a:r>
                        <a:rPr lang="en-US" sz="2200" kern="1200" dirty="0">
                          <a:solidFill>
                            <a:schemeClr val="dk1"/>
                          </a:solidFill>
                          <a:effectLst/>
                          <a:latin typeface="+mn-lt"/>
                          <a:ea typeface="+mn-ea"/>
                          <a:cs typeface="+mn-cs"/>
                        </a:rPr>
                        <a:t>source within 30 days of application by the Applicant. On approval of such change of renewable source(s), the entity shall submit the technical data for changed renewable energy source(s), and CTU shall incorporate the necessary change in connectivity agreement, if already signed.”</a:t>
                      </a:r>
                      <a:endParaRPr lang="en-IN" sz="2200" kern="1200" dirty="0">
                        <a:solidFill>
                          <a:srgbClr val="FF0000"/>
                        </a:solidFill>
                        <a:effectLst/>
                        <a:latin typeface="+mn-lt"/>
                        <a:ea typeface="+mn-ea"/>
                        <a:cs typeface="+mn-cs"/>
                      </a:endParaRPr>
                    </a:p>
                  </a:txBody>
                  <a:tcPr marL="68580" marR="68580" marT="0" marB="0"/>
                </a:tc>
                <a:tc>
                  <a:txBody>
                    <a:bodyPr/>
                    <a:lstStyle/>
                    <a:p>
                      <a:pPr marL="0" algn="just" defTabSz="914400" rtl="0" eaLnBrk="1" latinLnBrk="0" hangingPunct="1">
                        <a:lnSpc>
                          <a:spcPct val="115000"/>
                        </a:lnSpc>
                      </a:pPr>
                      <a:r>
                        <a:rPr lang="en-US" sz="2200" kern="1200" dirty="0">
                          <a:solidFill>
                            <a:schemeClr val="dk1"/>
                          </a:solidFill>
                          <a:effectLst/>
                          <a:latin typeface="+mn-lt"/>
                          <a:ea typeface="+mn-ea"/>
                          <a:cs typeface="+mn-cs"/>
                        </a:rPr>
                        <a:t>Suppose one unit of the 2x500 MW captive generating plant ends in forced outage, in that case there will be shortfall of 500 MW power. This 500 MW would be required to be purchased from open market to avoid production shutdown. As only 30% T-GNA is allowed, the plant will not be in a position to take more than 150 MW power, thereby impacting production </a:t>
                      </a:r>
                    </a:p>
                    <a:p>
                      <a:pPr marL="0" algn="just" defTabSz="914400" rtl="0" eaLnBrk="1" latinLnBrk="0" hangingPunct="1">
                        <a:lnSpc>
                          <a:spcPct val="115000"/>
                        </a:lnSpc>
                      </a:pPr>
                      <a:endParaRPr lang="en-US" sz="2200" kern="1200" dirty="0">
                        <a:solidFill>
                          <a:schemeClr val="dk1"/>
                        </a:solidFill>
                        <a:effectLst/>
                        <a:latin typeface="+mn-lt"/>
                        <a:ea typeface="+mn-ea"/>
                        <a:cs typeface="+mn-cs"/>
                      </a:endParaRPr>
                    </a:p>
                    <a:p>
                      <a:pPr marL="0" algn="just" defTabSz="914400" rtl="0" eaLnBrk="1" latinLnBrk="0" hangingPunct="1">
                        <a:lnSpc>
                          <a:spcPct val="115000"/>
                        </a:lnSpc>
                      </a:pPr>
                      <a:r>
                        <a:rPr lang="en-US" sz="2200" kern="1200" dirty="0">
                          <a:solidFill>
                            <a:schemeClr val="dk1"/>
                          </a:solidFill>
                          <a:effectLst/>
                          <a:latin typeface="+mn-lt"/>
                          <a:ea typeface="+mn-ea"/>
                          <a:cs typeface="+mn-cs"/>
                        </a:rPr>
                        <a:t>Hence, the amendments suggested.</a:t>
                      </a:r>
                      <a:r>
                        <a:rPr lang="en-IN" sz="2200" kern="1200" dirty="0">
                          <a:solidFill>
                            <a:schemeClr val="dk1"/>
                          </a:solidFill>
                          <a:effectLst/>
                          <a:latin typeface="+mn-lt"/>
                          <a:ea typeface="+mn-ea"/>
                          <a:cs typeface="+mn-cs"/>
                        </a:rPr>
                        <a:t> </a:t>
                      </a:r>
                    </a:p>
                  </a:txBody>
                  <a:tcPr marL="68580" marR="68580" marT="0" marB="0"/>
                </a:tc>
                <a:extLst>
                  <a:ext uri="{0D108BD9-81ED-4DB2-BD59-A6C34878D82A}">
                    <a16:rowId xmlns:a16="http://schemas.microsoft.com/office/drawing/2014/main" val="2648017079"/>
                  </a:ext>
                </a:extLst>
              </a:tr>
            </a:tbl>
          </a:graphicData>
        </a:graphic>
      </p:graphicFrame>
    </p:spTree>
    <p:extLst>
      <p:ext uri="{BB962C8B-B14F-4D97-AF65-F5344CB8AC3E}">
        <p14:creationId xmlns:p14="http://schemas.microsoft.com/office/powerpoint/2010/main" val="39682405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5105ADCD-5650-4A97-25F5-F766AFAA07EA}"/>
              </a:ext>
            </a:extLst>
          </p:cNvPr>
          <p:cNvSpPr txBox="1"/>
          <p:nvPr/>
        </p:nvSpPr>
        <p:spPr>
          <a:xfrm>
            <a:off x="679450" y="1091969"/>
            <a:ext cx="15163800" cy="1331125"/>
          </a:xfrm>
          <a:prstGeom prst="rect">
            <a:avLst/>
          </a:prstGeom>
        </p:spPr>
        <p:txBody>
          <a:bodyPr vert="horz" lIns="91440" tIns="45720" rIns="91440" bIns="45720" rtlCol="0" anchor="t">
            <a:normAutofit/>
          </a:bodyPr>
          <a:lstStyle/>
          <a:p>
            <a:pPr>
              <a:spcBef>
                <a:spcPct val="0"/>
              </a:spcBef>
              <a:spcAft>
                <a:spcPts val="900"/>
              </a:spcAft>
            </a:pPr>
            <a:r>
              <a:rPr lang="en-US" sz="3200" b="1" u="sng" dirty="0">
                <a:solidFill>
                  <a:schemeClr val="accent1">
                    <a:lumMod val="50000"/>
                  </a:schemeClr>
                </a:solidFill>
                <a:latin typeface="Open Sans" panose="020B0606030504020204" pitchFamily="34" charset="0"/>
                <a:ea typeface="Open Sans" panose="020B0606030504020204" pitchFamily="34" charset="0"/>
                <a:cs typeface="Open Sans" panose="020B0606030504020204" pitchFamily="34" charset="0"/>
              </a:rPr>
              <a:t>Suggestion 3 </a:t>
            </a:r>
            <a:endParaRPr lang="en-US" sz="3200" b="1" u="sng" kern="1200" dirty="0">
              <a:solidFill>
                <a:schemeClr val="accent1">
                  <a:lumMod val="50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3" name="Slide Number Placeholder 2">
            <a:extLst>
              <a:ext uri="{FF2B5EF4-FFF2-40B4-BE49-F238E27FC236}">
                <a16:creationId xmlns:a16="http://schemas.microsoft.com/office/drawing/2014/main" id="{B325E9DB-CD7B-211E-A3BF-BE4A3582F7BF}"/>
              </a:ext>
            </a:extLst>
          </p:cNvPr>
          <p:cNvSpPr>
            <a:spLocks noGrp="1"/>
          </p:cNvSpPr>
          <p:nvPr>
            <p:ph type="sldNum" sz="quarter" idx="12"/>
          </p:nvPr>
        </p:nvSpPr>
        <p:spPr>
          <a:xfrm>
            <a:off x="15475526" y="9563099"/>
            <a:ext cx="2133600" cy="458238"/>
          </a:xfrm>
        </p:spPr>
        <p:txBody>
          <a:bodyPr vert="horz" lIns="91440" tIns="45720" rIns="91440" bIns="45720" rtlCol="0" anchor="ctr">
            <a:normAutofit/>
          </a:bodyPr>
          <a:lstStyle/>
          <a:p>
            <a:pPr>
              <a:spcAft>
                <a:spcPts val="600"/>
              </a:spcAft>
            </a:pPr>
            <a:fld id="{B6F15528-21DE-4FAA-801E-634DDDAF4B2B}" type="slidenum">
              <a:rPr lang="en-US" smtClean="0"/>
              <a:pPr>
                <a:spcAft>
                  <a:spcPts val="600"/>
                </a:spcAft>
              </a:pPr>
              <a:t>6</a:t>
            </a:fld>
            <a:endParaRPr lang="en-US"/>
          </a:p>
        </p:txBody>
      </p:sp>
      <p:graphicFrame>
        <p:nvGraphicFramePr>
          <p:cNvPr id="2" name="Table 1">
            <a:extLst>
              <a:ext uri="{FF2B5EF4-FFF2-40B4-BE49-F238E27FC236}">
                <a16:creationId xmlns:a16="http://schemas.microsoft.com/office/drawing/2014/main" id="{DD5E7E0A-1A69-048F-BDCB-F383DAAEBCB4}"/>
              </a:ext>
            </a:extLst>
          </p:cNvPr>
          <p:cNvGraphicFramePr>
            <a:graphicFrameLocks noGrp="1"/>
          </p:cNvGraphicFramePr>
          <p:nvPr>
            <p:extLst>
              <p:ext uri="{D42A27DB-BD31-4B8C-83A1-F6EECF244321}">
                <p14:modId xmlns:p14="http://schemas.microsoft.com/office/powerpoint/2010/main" val="532287908"/>
              </p:ext>
            </p:extLst>
          </p:nvPr>
        </p:nvGraphicFramePr>
        <p:xfrm>
          <a:off x="457199" y="1757531"/>
          <a:ext cx="17151351" cy="7309392"/>
        </p:xfrm>
        <a:graphic>
          <a:graphicData uri="http://schemas.openxmlformats.org/drawingml/2006/table">
            <a:tbl>
              <a:tblPr firstRow="1" firstCol="1">
                <a:tableStyleId>{5C22544A-7EE6-4342-B048-85BDC9FD1C3A}</a:tableStyleId>
              </a:tblPr>
              <a:tblGrid>
                <a:gridCol w="4851951">
                  <a:extLst>
                    <a:ext uri="{9D8B030D-6E8A-4147-A177-3AD203B41FA5}">
                      <a16:colId xmlns:a16="http://schemas.microsoft.com/office/drawing/2014/main" val="2696464497"/>
                    </a:ext>
                  </a:extLst>
                </a:gridCol>
                <a:gridCol w="4910407">
                  <a:extLst>
                    <a:ext uri="{9D8B030D-6E8A-4147-A177-3AD203B41FA5}">
                      <a16:colId xmlns:a16="http://schemas.microsoft.com/office/drawing/2014/main" val="837611531"/>
                    </a:ext>
                  </a:extLst>
                </a:gridCol>
                <a:gridCol w="7388993">
                  <a:extLst>
                    <a:ext uri="{9D8B030D-6E8A-4147-A177-3AD203B41FA5}">
                      <a16:colId xmlns:a16="http://schemas.microsoft.com/office/drawing/2014/main" val="2070870512"/>
                    </a:ext>
                  </a:extLst>
                </a:gridCol>
              </a:tblGrid>
              <a:tr h="777274">
                <a:tc>
                  <a:txBody>
                    <a:bodyPr/>
                    <a:lstStyle/>
                    <a:p>
                      <a:pPr marL="0" algn="just" defTabSz="914400" rtl="0" eaLnBrk="1" latinLnBrk="0" hangingPunct="1">
                        <a:lnSpc>
                          <a:spcPct val="115000"/>
                        </a:lnSpc>
                      </a:pPr>
                      <a:r>
                        <a:rPr lang="en-IN" sz="2200" kern="1200" dirty="0">
                          <a:solidFill>
                            <a:schemeClr val="dk1"/>
                          </a:solidFill>
                          <a:effectLst/>
                          <a:latin typeface="+mn-lt"/>
                          <a:ea typeface="+mn-ea"/>
                          <a:cs typeface="+mn-cs"/>
                        </a:rPr>
                        <a:t>Draft Regulations language</a:t>
                      </a:r>
                    </a:p>
                  </a:txBody>
                  <a:tcPr marL="68580" marR="68580" marT="0" marB="0" anchor="ctr"/>
                </a:tc>
                <a:tc>
                  <a:txBody>
                    <a:bodyPr/>
                    <a:lstStyle/>
                    <a:p>
                      <a:pPr marL="0" algn="just" defTabSz="914400" rtl="0" eaLnBrk="1" latinLnBrk="0" hangingPunct="1">
                        <a:lnSpc>
                          <a:spcPct val="115000"/>
                        </a:lnSpc>
                      </a:pPr>
                      <a:r>
                        <a:rPr lang="en-IN" sz="2200" kern="1200" dirty="0">
                          <a:solidFill>
                            <a:schemeClr val="dk1"/>
                          </a:solidFill>
                          <a:effectLst/>
                          <a:latin typeface="+mn-lt"/>
                          <a:ea typeface="+mn-ea"/>
                          <a:cs typeface="+mn-cs"/>
                        </a:rPr>
                        <a:t>Modification suggested (In bold and strikethrough)</a:t>
                      </a:r>
                    </a:p>
                  </a:txBody>
                  <a:tcPr marL="68580" marR="68580" marT="0" marB="0" anchor="ctr"/>
                </a:tc>
                <a:tc>
                  <a:txBody>
                    <a:bodyPr/>
                    <a:lstStyle/>
                    <a:p>
                      <a:pPr marL="0" algn="l" defTabSz="914400" rtl="0" eaLnBrk="1" latinLnBrk="0" hangingPunct="1">
                        <a:lnSpc>
                          <a:spcPct val="115000"/>
                        </a:lnSpc>
                      </a:pPr>
                      <a:r>
                        <a:rPr lang="en-IN" sz="2200" kern="1200" dirty="0">
                          <a:solidFill>
                            <a:schemeClr val="dk1"/>
                          </a:solidFill>
                          <a:effectLst/>
                          <a:latin typeface="+mn-lt"/>
                          <a:ea typeface="+mn-ea"/>
                          <a:cs typeface="+mn-cs"/>
                        </a:rPr>
                        <a:t>Rationale for suggestions </a:t>
                      </a:r>
                    </a:p>
                  </a:txBody>
                  <a:tcPr marL="68580" marR="68580" marT="0" marB="0" anchor="ctr"/>
                </a:tc>
                <a:extLst>
                  <a:ext uri="{0D108BD9-81ED-4DB2-BD59-A6C34878D82A}">
                    <a16:rowId xmlns:a16="http://schemas.microsoft.com/office/drawing/2014/main" val="778127566"/>
                  </a:ext>
                </a:extLst>
              </a:tr>
              <a:tr h="4103112">
                <a:tc>
                  <a:txBody>
                    <a:bodyPr/>
                    <a:lstStyle/>
                    <a:p>
                      <a:pPr marL="0" algn="just" defTabSz="914400" rtl="0" eaLnBrk="1" latinLnBrk="0" hangingPunct="1">
                        <a:lnSpc>
                          <a:spcPct val="115000"/>
                        </a:lnSpc>
                      </a:pPr>
                      <a:r>
                        <a:rPr lang="en-US" sz="2200" b="1" kern="1200" dirty="0">
                          <a:solidFill>
                            <a:schemeClr val="dk1"/>
                          </a:solidFill>
                          <a:effectLst/>
                          <a:latin typeface="+mn-lt"/>
                          <a:ea typeface="+mn-ea"/>
                          <a:cs typeface="+mn-cs"/>
                        </a:rPr>
                        <a:t>Proposed modification in Clause 15.3</a:t>
                      </a:r>
                    </a:p>
                    <a:p>
                      <a:pPr marL="0" algn="just" defTabSz="914400" rtl="0" eaLnBrk="1" latinLnBrk="0" hangingPunct="1">
                        <a:lnSpc>
                          <a:spcPct val="115000"/>
                        </a:lnSpc>
                      </a:pPr>
                      <a:r>
                        <a:rPr lang="en-US" sz="2200" b="0" kern="1200" dirty="0">
                          <a:solidFill>
                            <a:schemeClr val="dk1"/>
                          </a:solidFill>
                          <a:effectLst/>
                          <a:latin typeface="+mn-lt"/>
                          <a:ea typeface="+mn-ea"/>
                          <a:cs typeface="+mn-cs"/>
                        </a:rPr>
                        <a:t>“15.3 Any entity which acquires or holds 51% or more shareholding of the Company or its subsidiary owning the REGS, may, after COD of full capacity or such split part in terms of Regulation 15.2 of these regulations, apply to the Nodal Agency for transfer of Connectivity</a:t>
                      </a:r>
                    </a:p>
                    <a:p>
                      <a:pPr marL="0" algn="just" defTabSz="914400" rtl="0" eaLnBrk="1" latinLnBrk="0" hangingPunct="1">
                        <a:lnSpc>
                          <a:spcPct val="115000"/>
                        </a:lnSpc>
                      </a:pPr>
                      <a:r>
                        <a:rPr lang="en-US" sz="2200" b="0" kern="1200" dirty="0">
                          <a:solidFill>
                            <a:schemeClr val="dk1"/>
                          </a:solidFill>
                          <a:effectLst/>
                          <a:latin typeface="+mn-lt"/>
                          <a:ea typeface="+mn-ea"/>
                          <a:cs typeface="+mn-cs"/>
                        </a:rPr>
                        <a:t>for the full capacity or the spilt capacity, as the case may be. The Nodal Agency shall issue a revised grant of Connectivity on submission of applicable Conn-BG2 and Conn-BG3 by such entity. The original grantee may substitute its Conn-BG2 and Conn-BG3 with revised Conn-BG2 and Conn-BG3, to be intimated by CTU.</a:t>
                      </a:r>
                      <a:endParaRPr lang="en-IN" sz="2200" b="0" kern="1200" dirty="0">
                        <a:solidFill>
                          <a:schemeClr val="dk1"/>
                        </a:solidFill>
                        <a:effectLst/>
                        <a:latin typeface="+mn-lt"/>
                        <a:ea typeface="+mn-ea"/>
                        <a:cs typeface="+mn-cs"/>
                      </a:endParaRPr>
                    </a:p>
                  </a:txBody>
                  <a:tcPr marL="68580" marR="68580" marT="0" marB="0">
                    <a:solidFill>
                      <a:schemeClr val="accent5">
                        <a:lumMod val="20000"/>
                        <a:lumOff val="80000"/>
                      </a:schemeClr>
                    </a:solidFill>
                  </a:tcPr>
                </a:tc>
                <a:tc>
                  <a:txBody>
                    <a:bodyPr/>
                    <a:lstStyle/>
                    <a:p>
                      <a:pPr marL="0" algn="just" defTabSz="914400" rtl="0" eaLnBrk="1" latinLnBrk="0" hangingPunct="1">
                        <a:lnSpc>
                          <a:spcPct val="115000"/>
                        </a:lnSpc>
                      </a:pPr>
                      <a:r>
                        <a:rPr lang="en-US" sz="2200" kern="1200" dirty="0">
                          <a:solidFill>
                            <a:schemeClr val="dk1"/>
                          </a:solidFill>
                          <a:effectLst/>
                          <a:latin typeface="+mn-lt"/>
                          <a:ea typeface="+mn-ea"/>
                          <a:cs typeface="+mn-cs"/>
                        </a:rPr>
                        <a:t>Request to kindly revert to original clause of Principle Regulation including the transfer of Connectivity to affiliate companies (subsidiary to subsidiary with common parent company) which has been excluded from the modified provision. While Affiliate is not defined in company law, subsidiary to subsidiary transfer of connectivity should be allowed as they have common parent. Proposed amendment to clause 15.3 is as follows </a:t>
                      </a:r>
                    </a:p>
                    <a:p>
                      <a:pPr marL="0" algn="just" defTabSz="914400" rtl="0" eaLnBrk="1" latinLnBrk="0" hangingPunct="1">
                        <a:lnSpc>
                          <a:spcPct val="115000"/>
                        </a:lnSpc>
                      </a:pPr>
                      <a:r>
                        <a:rPr lang="en-US" sz="2200" kern="1200" dirty="0">
                          <a:solidFill>
                            <a:schemeClr val="tx1"/>
                          </a:solidFill>
                          <a:effectLst/>
                          <a:latin typeface="+mn-lt"/>
                          <a:ea typeface="+mn-ea"/>
                          <a:cs typeface="+mn-cs"/>
                        </a:rPr>
                        <a:t>“15.3 Any entity, which acquires or holds 51% or more shareholding of the company or its subsidiary </a:t>
                      </a:r>
                      <a:r>
                        <a:rPr lang="en-US" sz="2200" kern="1200" dirty="0">
                          <a:solidFill>
                            <a:srgbClr val="FF0000"/>
                          </a:solidFill>
                          <a:effectLst/>
                          <a:latin typeface="+mn-lt"/>
                          <a:ea typeface="+mn-ea"/>
                          <a:cs typeface="+mn-cs"/>
                        </a:rPr>
                        <a:t>or such entity is associated by being subsidiary to common parent company whose subsidiary is, </a:t>
                      </a:r>
                      <a:r>
                        <a:rPr lang="en-US" sz="2200" kern="1200" dirty="0">
                          <a:solidFill>
                            <a:schemeClr val="tx1"/>
                          </a:solidFill>
                          <a:effectLst/>
                          <a:latin typeface="+mn-lt"/>
                          <a:ea typeface="+mn-ea"/>
                          <a:cs typeface="+mn-cs"/>
                        </a:rPr>
                        <a:t>owning the REGS or part</a:t>
                      </a:r>
                      <a:endParaRPr lang="en-IN" sz="2200" kern="1200" dirty="0">
                        <a:solidFill>
                          <a:schemeClr val="tx1"/>
                        </a:solidFill>
                        <a:effectLst/>
                        <a:latin typeface="+mn-lt"/>
                        <a:ea typeface="+mn-ea"/>
                        <a:cs typeface="+mn-cs"/>
                      </a:endParaRPr>
                    </a:p>
                  </a:txBody>
                  <a:tcPr marL="68580" marR="68580" marT="0" marB="0"/>
                </a:tc>
                <a:tc>
                  <a:txBody>
                    <a:bodyPr/>
                    <a:lstStyle/>
                    <a:p>
                      <a:pPr marL="457200" indent="-457200" algn="just" defTabSz="914400" rtl="0" eaLnBrk="1" latinLnBrk="0" hangingPunct="1">
                        <a:lnSpc>
                          <a:spcPct val="115000"/>
                        </a:lnSpc>
                        <a:buAutoNum type="alphaLcParenBoth"/>
                      </a:pPr>
                      <a:r>
                        <a:rPr lang="en-US" sz="2200" kern="1200" dirty="0">
                          <a:solidFill>
                            <a:schemeClr val="dk1"/>
                          </a:solidFill>
                          <a:effectLst/>
                          <a:latin typeface="+mn-lt"/>
                          <a:ea typeface="+mn-ea"/>
                          <a:cs typeface="+mn-cs"/>
                        </a:rPr>
                        <a:t>While Clause 15.1 enables the </a:t>
                      </a:r>
                      <a:r>
                        <a:rPr lang="en-US" sz="2200" kern="1200" dirty="0" err="1">
                          <a:solidFill>
                            <a:schemeClr val="dk1"/>
                          </a:solidFill>
                          <a:effectLst/>
                          <a:latin typeface="+mn-lt"/>
                          <a:ea typeface="+mn-ea"/>
                          <a:cs typeface="+mn-cs"/>
                        </a:rPr>
                        <a:t>utilisation</a:t>
                      </a:r>
                      <a:r>
                        <a:rPr lang="en-US" sz="2200" kern="1200" dirty="0">
                          <a:solidFill>
                            <a:schemeClr val="dk1"/>
                          </a:solidFill>
                          <a:effectLst/>
                          <a:latin typeface="+mn-lt"/>
                          <a:ea typeface="+mn-ea"/>
                          <a:cs typeface="+mn-cs"/>
                        </a:rPr>
                        <a:t> of connectivity among parent and subsidiary companies, and existing Clause 15.3 permits the transfer among subsidiaries as well as affiliates, it would be appropriate to include transfer of connectivity amongst subsidiaries having common parent company. Right now, post COD a subsidiary holding connectivity may transfer it to Parent Company which in turn can transfer it to its other subsidiary. Such transfer, though theoretically possible, is not allowed by CTUIL till CERC explicitly allows it. The suggested amendment provides for transfer of connectivity amongst subsidiaries having common parent so that the ambiguity with CTUIL is clarified. </a:t>
                      </a:r>
                    </a:p>
                    <a:p>
                      <a:pPr marL="457200" indent="-457200" algn="just" defTabSz="914400" rtl="0" eaLnBrk="1" latinLnBrk="0" hangingPunct="1">
                        <a:lnSpc>
                          <a:spcPct val="115000"/>
                        </a:lnSpc>
                        <a:buAutoNum type="alphaLcParenBoth"/>
                      </a:pPr>
                      <a:r>
                        <a:rPr lang="en-US" sz="2200" kern="1200" dirty="0">
                          <a:solidFill>
                            <a:schemeClr val="dk1"/>
                          </a:solidFill>
                          <a:effectLst/>
                          <a:latin typeface="+mn-lt"/>
                          <a:ea typeface="+mn-ea"/>
                          <a:cs typeface="+mn-cs"/>
                        </a:rPr>
                        <a:t>Transfer amongst subsidiaries is aligned to the spirit of section 15 of GNA regulations which principally allowed connectivity transfer amongst affiliates. While affiliate is not defined in company law, the transfer amongst</a:t>
                      </a:r>
                    </a:p>
                  </a:txBody>
                  <a:tcPr marL="68580" marR="68580" marT="0" marB="0"/>
                </a:tc>
                <a:extLst>
                  <a:ext uri="{0D108BD9-81ED-4DB2-BD59-A6C34878D82A}">
                    <a16:rowId xmlns:a16="http://schemas.microsoft.com/office/drawing/2014/main" val="2648017079"/>
                  </a:ext>
                </a:extLst>
              </a:tr>
            </a:tbl>
          </a:graphicData>
        </a:graphic>
      </p:graphicFrame>
    </p:spTree>
    <p:extLst>
      <p:ext uri="{BB962C8B-B14F-4D97-AF65-F5344CB8AC3E}">
        <p14:creationId xmlns:p14="http://schemas.microsoft.com/office/powerpoint/2010/main" val="32956447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5105ADCD-5650-4A97-25F5-F766AFAA07EA}"/>
              </a:ext>
            </a:extLst>
          </p:cNvPr>
          <p:cNvSpPr txBox="1"/>
          <p:nvPr/>
        </p:nvSpPr>
        <p:spPr>
          <a:xfrm>
            <a:off x="679450" y="1091969"/>
            <a:ext cx="15163800" cy="1331125"/>
          </a:xfrm>
          <a:prstGeom prst="rect">
            <a:avLst/>
          </a:prstGeom>
        </p:spPr>
        <p:txBody>
          <a:bodyPr vert="horz" lIns="91440" tIns="45720" rIns="91440" bIns="45720" rtlCol="0" anchor="t">
            <a:normAutofit/>
          </a:bodyPr>
          <a:lstStyle/>
          <a:p>
            <a:pPr>
              <a:spcBef>
                <a:spcPct val="0"/>
              </a:spcBef>
              <a:spcAft>
                <a:spcPts val="900"/>
              </a:spcAft>
            </a:pPr>
            <a:r>
              <a:rPr lang="en-US" sz="3200" b="1" u="sng" dirty="0">
                <a:solidFill>
                  <a:schemeClr val="accent1">
                    <a:lumMod val="50000"/>
                  </a:schemeClr>
                </a:solidFill>
                <a:latin typeface="Open Sans" panose="020B0606030504020204" pitchFamily="34" charset="0"/>
                <a:ea typeface="Open Sans" panose="020B0606030504020204" pitchFamily="34" charset="0"/>
                <a:cs typeface="Open Sans" panose="020B0606030504020204" pitchFamily="34" charset="0"/>
              </a:rPr>
              <a:t>Suggestion 3 Continued…</a:t>
            </a:r>
            <a:endParaRPr lang="en-US" sz="3200" b="1" u="sng" kern="1200" dirty="0">
              <a:solidFill>
                <a:schemeClr val="accent1">
                  <a:lumMod val="50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3" name="Slide Number Placeholder 2">
            <a:extLst>
              <a:ext uri="{FF2B5EF4-FFF2-40B4-BE49-F238E27FC236}">
                <a16:creationId xmlns:a16="http://schemas.microsoft.com/office/drawing/2014/main" id="{B325E9DB-CD7B-211E-A3BF-BE4A3582F7BF}"/>
              </a:ext>
            </a:extLst>
          </p:cNvPr>
          <p:cNvSpPr>
            <a:spLocks noGrp="1"/>
          </p:cNvSpPr>
          <p:nvPr>
            <p:ph type="sldNum" sz="quarter" idx="12"/>
          </p:nvPr>
        </p:nvSpPr>
        <p:spPr>
          <a:xfrm>
            <a:off x="15475526" y="9563099"/>
            <a:ext cx="2133600" cy="458238"/>
          </a:xfrm>
        </p:spPr>
        <p:txBody>
          <a:bodyPr vert="horz" lIns="91440" tIns="45720" rIns="91440" bIns="45720" rtlCol="0" anchor="ctr">
            <a:normAutofit/>
          </a:bodyPr>
          <a:lstStyle/>
          <a:p>
            <a:pPr>
              <a:spcAft>
                <a:spcPts val="600"/>
              </a:spcAft>
            </a:pPr>
            <a:fld id="{B6F15528-21DE-4FAA-801E-634DDDAF4B2B}" type="slidenum">
              <a:rPr lang="en-US" smtClean="0"/>
              <a:pPr>
                <a:spcAft>
                  <a:spcPts val="600"/>
                </a:spcAft>
              </a:pPr>
              <a:t>7</a:t>
            </a:fld>
            <a:endParaRPr lang="en-US"/>
          </a:p>
        </p:txBody>
      </p:sp>
      <p:graphicFrame>
        <p:nvGraphicFramePr>
          <p:cNvPr id="2" name="Table 1">
            <a:extLst>
              <a:ext uri="{FF2B5EF4-FFF2-40B4-BE49-F238E27FC236}">
                <a16:creationId xmlns:a16="http://schemas.microsoft.com/office/drawing/2014/main" id="{DD5E7E0A-1A69-048F-BDCB-F383DAAEBCB4}"/>
              </a:ext>
            </a:extLst>
          </p:cNvPr>
          <p:cNvGraphicFramePr>
            <a:graphicFrameLocks noGrp="1"/>
          </p:cNvGraphicFramePr>
          <p:nvPr>
            <p:extLst>
              <p:ext uri="{D42A27DB-BD31-4B8C-83A1-F6EECF244321}">
                <p14:modId xmlns:p14="http://schemas.microsoft.com/office/powerpoint/2010/main" val="2090614304"/>
              </p:ext>
            </p:extLst>
          </p:nvPr>
        </p:nvGraphicFramePr>
        <p:xfrm>
          <a:off x="457199" y="1757531"/>
          <a:ext cx="17151351" cy="6923820"/>
        </p:xfrm>
        <a:graphic>
          <a:graphicData uri="http://schemas.openxmlformats.org/drawingml/2006/table">
            <a:tbl>
              <a:tblPr firstRow="1" firstCol="1">
                <a:tableStyleId>{5C22544A-7EE6-4342-B048-85BDC9FD1C3A}</a:tableStyleId>
              </a:tblPr>
              <a:tblGrid>
                <a:gridCol w="4851951">
                  <a:extLst>
                    <a:ext uri="{9D8B030D-6E8A-4147-A177-3AD203B41FA5}">
                      <a16:colId xmlns:a16="http://schemas.microsoft.com/office/drawing/2014/main" val="2696464497"/>
                    </a:ext>
                  </a:extLst>
                </a:gridCol>
                <a:gridCol w="4910407">
                  <a:extLst>
                    <a:ext uri="{9D8B030D-6E8A-4147-A177-3AD203B41FA5}">
                      <a16:colId xmlns:a16="http://schemas.microsoft.com/office/drawing/2014/main" val="837611531"/>
                    </a:ext>
                  </a:extLst>
                </a:gridCol>
                <a:gridCol w="7388993">
                  <a:extLst>
                    <a:ext uri="{9D8B030D-6E8A-4147-A177-3AD203B41FA5}">
                      <a16:colId xmlns:a16="http://schemas.microsoft.com/office/drawing/2014/main" val="2070870512"/>
                    </a:ext>
                  </a:extLst>
                </a:gridCol>
              </a:tblGrid>
              <a:tr h="777274">
                <a:tc>
                  <a:txBody>
                    <a:bodyPr/>
                    <a:lstStyle/>
                    <a:p>
                      <a:pPr marL="0" algn="just" defTabSz="914400" rtl="0" eaLnBrk="1" latinLnBrk="0" hangingPunct="1">
                        <a:lnSpc>
                          <a:spcPct val="115000"/>
                        </a:lnSpc>
                      </a:pPr>
                      <a:r>
                        <a:rPr lang="en-IN" sz="2200" kern="1200" dirty="0">
                          <a:solidFill>
                            <a:schemeClr val="dk1"/>
                          </a:solidFill>
                          <a:effectLst/>
                          <a:latin typeface="+mn-lt"/>
                          <a:ea typeface="+mn-ea"/>
                          <a:cs typeface="+mn-cs"/>
                        </a:rPr>
                        <a:t>Draft Regulations language</a:t>
                      </a:r>
                    </a:p>
                  </a:txBody>
                  <a:tcPr marL="68580" marR="68580" marT="0" marB="0" anchor="ctr"/>
                </a:tc>
                <a:tc>
                  <a:txBody>
                    <a:bodyPr/>
                    <a:lstStyle/>
                    <a:p>
                      <a:pPr marL="0" algn="just" defTabSz="914400" rtl="0" eaLnBrk="1" latinLnBrk="0" hangingPunct="1">
                        <a:lnSpc>
                          <a:spcPct val="115000"/>
                        </a:lnSpc>
                      </a:pPr>
                      <a:r>
                        <a:rPr lang="en-IN" sz="2200" kern="1200">
                          <a:solidFill>
                            <a:schemeClr val="dk1"/>
                          </a:solidFill>
                          <a:effectLst/>
                          <a:latin typeface="+mn-lt"/>
                          <a:ea typeface="+mn-ea"/>
                          <a:cs typeface="+mn-cs"/>
                        </a:rPr>
                        <a:t>Modification suggested (In bold and strikethrough)</a:t>
                      </a:r>
                    </a:p>
                  </a:txBody>
                  <a:tcPr marL="68580" marR="68580" marT="0" marB="0" anchor="ctr"/>
                </a:tc>
                <a:tc>
                  <a:txBody>
                    <a:bodyPr/>
                    <a:lstStyle/>
                    <a:p>
                      <a:pPr marL="0" algn="l" defTabSz="914400" rtl="0" eaLnBrk="1" latinLnBrk="0" hangingPunct="1">
                        <a:lnSpc>
                          <a:spcPct val="115000"/>
                        </a:lnSpc>
                      </a:pPr>
                      <a:r>
                        <a:rPr lang="en-IN" sz="2200" kern="1200" dirty="0">
                          <a:solidFill>
                            <a:schemeClr val="dk1"/>
                          </a:solidFill>
                          <a:effectLst/>
                          <a:latin typeface="+mn-lt"/>
                          <a:ea typeface="+mn-ea"/>
                          <a:cs typeface="+mn-cs"/>
                        </a:rPr>
                        <a:t>Rationale for suggestions </a:t>
                      </a:r>
                    </a:p>
                  </a:txBody>
                  <a:tcPr marL="68580" marR="68580" marT="0" marB="0" anchor="ctr"/>
                </a:tc>
                <a:extLst>
                  <a:ext uri="{0D108BD9-81ED-4DB2-BD59-A6C34878D82A}">
                    <a16:rowId xmlns:a16="http://schemas.microsoft.com/office/drawing/2014/main" val="778127566"/>
                  </a:ext>
                </a:extLst>
              </a:tr>
              <a:tr h="4103112">
                <a:tc>
                  <a:txBody>
                    <a:bodyPr/>
                    <a:lstStyle/>
                    <a:p>
                      <a:pPr marL="0" algn="just" defTabSz="914400" rtl="0" eaLnBrk="1" latinLnBrk="0" hangingPunct="1">
                        <a:lnSpc>
                          <a:spcPct val="115000"/>
                        </a:lnSpc>
                      </a:pPr>
                      <a:r>
                        <a:rPr lang="en-US" sz="2200" b="0" kern="1200" dirty="0">
                          <a:solidFill>
                            <a:schemeClr val="dk1"/>
                          </a:solidFill>
                          <a:effectLst/>
                          <a:latin typeface="+mn-lt"/>
                          <a:ea typeface="+mn-ea"/>
                          <a:cs typeface="+mn-cs"/>
                        </a:rPr>
                        <a:t>On the issue of a revised grant of Connectivity, such entity shall enter into a fresh Connectivity Agreement and be responsible for compliance with all applicable regulations:” </a:t>
                      </a:r>
                      <a:endParaRPr lang="en-IN" sz="2200" b="0" kern="1200" dirty="0">
                        <a:solidFill>
                          <a:schemeClr val="dk1"/>
                        </a:solidFill>
                        <a:effectLst/>
                        <a:latin typeface="+mn-lt"/>
                        <a:ea typeface="+mn-ea"/>
                        <a:cs typeface="+mn-cs"/>
                      </a:endParaRPr>
                    </a:p>
                  </a:txBody>
                  <a:tcPr marL="68580" marR="68580" marT="0" marB="0">
                    <a:solidFill>
                      <a:schemeClr val="accent5">
                        <a:lumMod val="20000"/>
                        <a:lumOff val="80000"/>
                      </a:schemeClr>
                    </a:solidFill>
                  </a:tcPr>
                </a:tc>
                <a:tc>
                  <a:txBody>
                    <a:bodyPr/>
                    <a:lstStyle/>
                    <a:p>
                      <a:pPr marL="0" algn="just" defTabSz="914400" rtl="0" eaLnBrk="1" latinLnBrk="0" hangingPunct="1">
                        <a:lnSpc>
                          <a:spcPct val="115000"/>
                        </a:lnSpc>
                      </a:pPr>
                      <a:r>
                        <a:rPr lang="en-US" sz="2200" kern="1200" dirty="0">
                          <a:solidFill>
                            <a:schemeClr val="tx1"/>
                          </a:solidFill>
                          <a:effectLst/>
                          <a:latin typeface="+mn-lt"/>
                          <a:ea typeface="+mn-ea"/>
                          <a:cs typeface="+mn-cs"/>
                        </a:rPr>
                        <a:t>thereof, in terms of Regulation 15.2, may after COD of such split part, apply to the Nodal Agency for transfer of Connectivity for the full capacity or the spilt capacity, as the case may be. The Nodal Agency shall issue revised grant of Connectivity on submission of applicable Conn-BG2 and Conn-BG3 by such entity. The original grantee may substitute its Conn-BG2 and Conn-BG3 with revised Conn-BG2 and Conn-BG3, to be intimated by CTU. On issue of revised grant of Connectivity, such person shall enter into a fresh Connectivity Agreement and be responsible for compliance with all applicable regulations” </a:t>
                      </a:r>
                      <a:endParaRPr lang="en-IN" sz="2200" kern="1200" dirty="0">
                        <a:solidFill>
                          <a:schemeClr val="tx1"/>
                        </a:solidFill>
                        <a:effectLst/>
                        <a:latin typeface="+mn-lt"/>
                        <a:ea typeface="+mn-ea"/>
                        <a:cs typeface="+mn-cs"/>
                      </a:endParaRPr>
                    </a:p>
                  </a:txBody>
                  <a:tcPr marL="68580" marR="68580" marT="0" marB="0"/>
                </a:tc>
                <a:tc>
                  <a:txBody>
                    <a:bodyPr/>
                    <a:lstStyle/>
                    <a:p>
                      <a:pPr marL="0" algn="just" defTabSz="914400" rtl="0" eaLnBrk="1" latinLnBrk="0" hangingPunct="1">
                        <a:lnSpc>
                          <a:spcPct val="115000"/>
                        </a:lnSpc>
                      </a:pPr>
                      <a:r>
                        <a:rPr lang="en-US" sz="2200" kern="1200" dirty="0">
                          <a:solidFill>
                            <a:schemeClr val="dk1"/>
                          </a:solidFill>
                          <a:effectLst/>
                          <a:latin typeface="+mn-lt"/>
                          <a:ea typeface="+mn-ea"/>
                          <a:cs typeface="+mn-cs"/>
                        </a:rPr>
                        <a:t>subsidiaries with common parent is suggested. this would help in </a:t>
                      </a:r>
                      <a:r>
                        <a:rPr lang="en-US" sz="2200" kern="1200">
                          <a:solidFill>
                            <a:schemeClr val="dk1"/>
                          </a:solidFill>
                          <a:effectLst/>
                          <a:latin typeface="+mn-lt"/>
                          <a:ea typeface="+mn-ea"/>
                          <a:cs typeface="+mn-cs"/>
                        </a:rPr>
                        <a:t>better utilization </a:t>
                      </a:r>
                      <a:r>
                        <a:rPr lang="en-US" sz="2200" kern="1200" dirty="0">
                          <a:solidFill>
                            <a:schemeClr val="dk1"/>
                          </a:solidFill>
                          <a:effectLst/>
                          <a:latin typeface="+mn-lt"/>
                          <a:ea typeface="+mn-ea"/>
                          <a:cs typeface="+mn-cs"/>
                        </a:rPr>
                        <a:t>of connectivity and align with market requirement, especially when bids under FDRE regime require multiple injection points to meet 90%availability requirement.</a:t>
                      </a:r>
                      <a:endParaRPr lang="en-IN" sz="2200" kern="1200" dirty="0">
                        <a:solidFill>
                          <a:schemeClr val="dk1"/>
                        </a:solidFill>
                        <a:effectLst/>
                        <a:latin typeface="+mn-lt"/>
                        <a:ea typeface="+mn-ea"/>
                        <a:cs typeface="+mn-cs"/>
                      </a:endParaRPr>
                    </a:p>
                  </a:txBody>
                  <a:tcPr marL="68580" marR="68580" marT="0" marB="0"/>
                </a:tc>
                <a:extLst>
                  <a:ext uri="{0D108BD9-81ED-4DB2-BD59-A6C34878D82A}">
                    <a16:rowId xmlns:a16="http://schemas.microsoft.com/office/drawing/2014/main" val="2648017079"/>
                  </a:ext>
                </a:extLst>
              </a:tr>
            </a:tbl>
          </a:graphicData>
        </a:graphic>
      </p:graphicFrame>
    </p:spTree>
    <p:extLst>
      <p:ext uri="{BB962C8B-B14F-4D97-AF65-F5344CB8AC3E}">
        <p14:creationId xmlns:p14="http://schemas.microsoft.com/office/powerpoint/2010/main" val="3654937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7D26A5E-A7BB-52C8-7063-990002867B9D}"/>
              </a:ext>
            </a:extLst>
          </p:cNvPr>
          <p:cNvSpPr txBox="1"/>
          <p:nvPr/>
        </p:nvSpPr>
        <p:spPr>
          <a:xfrm>
            <a:off x="16589829" y="9797143"/>
            <a:ext cx="184731" cy="369332"/>
          </a:xfrm>
          <a:prstGeom prst="rect">
            <a:avLst/>
          </a:prstGeom>
          <a:noFill/>
        </p:spPr>
        <p:txBody>
          <a:bodyPr wrap="none" rtlCol="0">
            <a:spAutoFit/>
          </a:bodyPr>
          <a:lstStyle/>
          <a:p>
            <a:endParaRPr lang="en-US"/>
          </a:p>
        </p:txBody>
      </p:sp>
      <p:sp>
        <p:nvSpPr>
          <p:cNvPr id="3" name="TextBox 2">
            <a:extLst>
              <a:ext uri="{FF2B5EF4-FFF2-40B4-BE49-F238E27FC236}">
                <a16:creationId xmlns:a16="http://schemas.microsoft.com/office/drawing/2014/main" id="{CD9D6DFD-2398-6A1B-1F42-B2DFA375E7B2}"/>
              </a:ext>
            </a:extLst>
          </p:cNvPr>
          <p:cNvSpPr txBox="1"/>
          <p:nvPr/>
        </p:nvSpPr>
        <p:spPr>
          <a:xfrm>
            <a:off x="4461387" y="3687097"/>
            <a:ext cx="9365226" cy="1446550"/>
          </a:xfrm>
          <a:prstGeom prst="rect">
            <a:avLst/>
          </a:prstGeom>
          <a:noFill/>
        </p:spPr>
        <p:txBody>
          <a:bodyPr wrap="square" rtlCol="0">
            <a:spAutoFit/>
          </a:bodyPr>
          <a:lstStyle/>
          <a:p>
            <a:pPr algn="ctr"/>
            <a:r>
              <a:rPr lang="en-US" sz="8800" dirty="0">
                <a:solidFill>
                  <a:srgbClr val="04A9C6"/>
                </a:solidFill>
                <a:latin typeface="Open Sans" panose="020B0606030504020204" pitchFamily="34" charset="0"/>
                <a:ea typeface="Open Sans" panose="020B0606030504020204" pitchFamily="34" charset="0"/>
                <a:cs typeface="Open Sans" panose="020B0606030504020204" pitchFamily="34" charset="0"/>
              </a:rPr>
              <a:t>Thank You</a:t>
            </a:r>
          </a:p>
        </p:txBody>
      </p:sp>
    </p:spTree>
    <p:extLst>
      <p:ext uri="{BB962C8B-B14F-4D97-AF65-F5344CB8AC3E}">
        <p14:creationId xmlns:p14="http://schemas.microsoft.com/office/powerpoint/2010/main" val="4251950238"/>
      </p:ext>
    </p:extLst>
  </p:cSld>
  <p:clrMapOvr>
    <a:masterClrMapping/>
  </p:clrMapOvr>
</p:sld>
</file>

<file path=ppt/theme/theme1.xml><?xml version="1.0" encoding="utf-8"?>
<a:theme xmlns:a="http://schemas.openxmlformats.org/drawingml/2006/main" name="Office Theme">
  <a:themeElements>
    <a:clrScheme name="Serentica">
      <a:dk1>
        <a:srgbClr val="000000"/>
      </a:dk1>
      <a:lt1>
        <a:srgbClr val="FFFFFF"/>
      </a:lt1>
      <a:dk2>
        <a:srgbClr val="44546A"/>
      </a:dk2>
      <a:lt2>
        <a:srgbClr val="E7E6E6"/>
      </a:lt2>
      <a:accent1>
        <a:srgbClr val="03A9C5"/>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6485BF646339614A8C3F05B1DE0C5BE2" ma:contentTypeVersion="15" ma:contentTypeDescription="Create a new document." ma:contentTypeScope="" ma:versionID="f49b8bc70b03c0b9aa21932897f0954f">
  <xsd:schema xmlns:xsd="http://www.w3.org/2001/XMLSchema" xmlns:xs="http://www.w3.org/2001/XMLSchema" xmlns:p="http://schemas.microsoft.com/office/2006/metadata/properties" xmlns:ns3="5585e2a9-28dd-4dad-8e2c-1e75dcfe1b02" xmlns:ns4="4a8f2945-ac76-471f-a993-df833cf7b5c7" targetNamespace="http://schemas.microsoft.com/office/2006/metadata/properties" ma:root="true" ma:fieldsID="ef795894f8fe9c5438970574b0cb9de6" ns3:_="" ns4:_="">
    <xsd:import namespace="5585e2a9-28dd-4dad-8e2c-1e75dcfe1b02"/>
    <xsd:import namespace="4a8f2945-ac76-471f-a993-df833cf7b5c7"/>
    <xsd:element name="properties">
      <xsd:complexType>
        <xsd:sequence>
          <xsd:element name="documentManagement">
            <xsd:complexType>
              <xsd:all>
                <xsd:element ref="ns3:MediaServiceMetadata" minOccurs="0"/>
                <xsd:element ref="ns3:MediaServiceFastMetadata" minOccurs="0"/>
                <xsd:element ref="ns3:MediaServiceSearchProperties"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_activity" minOccurs="0"/>
                <xsd:element ref="ns4:SharedWithUsers" minOccurs="0"/>
                <xsd:element ref="ns4:SharedWithDetails" minOccurs="0"/>
                <xsd:element ref="ns4:SharingHintHash" minOccurs="0"/>
                <xsd:element ref="ns3:MediaLengthInSeconds" minOccurs="0"/>
                <xsd:element ref="ns3:MediaServiceObjectDetectorVersions" minOccurs="0"/>
                <xsd:element ref="ns3: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585e2a9-28dd-4dad-8e2c-1e75dcfe1b0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dexed="true" ma:internalName="MediaServiceDateTaken" ma:readOnly="true">
      <xsd:simpleType>
        <xsd:restriction base="dms:Text"/>
      </xsd:simpleType>
    </xsd:element>
    <xsd:element name="_activity" ma:index="16" nillable="true" ma:displayName="_activity" ma:hidden="true" ma:internalName="_activity">
      <xsd:simpleType>
        <xsd:restriction base="dms:Note"/>
      </xsd:simpleType>
    </xsd:element>
    <xsd:element name="MediaLengthInSeconds" ma:index="20" nillable="true" ma:displayName="MediaLengthInSeconds" ma:hidden="true" ma:internalName="MediaLengthInSeconds" ma:readOnly="true">
      <xsd:simpleType>
        <xsd:restriction base="dms:Unknown"/>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a8f2945-ac76-471f-a993-df833cf7b5c7"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SharingHintHash" ma:index="19"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haredWithUsers xmlns="4a8f2945-ac76-471f-a993-df833cf7b5c7">
      <UserInfo>
        <DisplayName>Benoy Varghese</DisplayName>
        <AccountId>68</AccountId>
        <AccountType/>
      </UserInfo>
    </SharedWithUsers>
    <_activity xmlns="5585e2a9-28dd-4dad-8e2c-1e75dcfe1b02" xsi:nil="true"/>
  </documentManagement>
</p:properties>
</file>

<file path=customXml/itemProps1.xml><?xml version="1.0" encoding="utf-8"?>
<ds:datastoreItem xmlns:ds="http://schemas.openxmlformats.org/officeDocument/2006/customXml" ds:itemID="{6CD5E61D-D481-4783-BDD4-B2E67276F72A}">
  <ds:schemaRefs>
    <ds:schemaRef ds:uri="http://schemas.microsoft.com/sharepoint/v3/contenttype/forms"/>
  </ds:schemaRefs>
</ds:datastoreItem>
</file>

<file path=customXml/itemProps2.xml><?xml version="1.0" encoding="utf-8"?>
<ds:datastoreItem xmlns:ds="http://schemas.openxmlformats.org/officeDocument/2006/customXml" ds:itemID="{F9FAC0EC-CC0D-4E05-A84D-BE4909D0CAA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585e2a9-28dd-4dad-8e2c-1e75dcfe1b02"/>
    <ds:schemaRef ds:uri="4a8f2945-ac76-471f-a993-df833cf7b5c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3C3FFE1-1E17-4912-A1D0-025D5E8CF071}">
  <ds:schemaRefs>
    <ds:schemaRef ds:uri="http://purl.org/dc/elements/1.1/"/>
    <ds:schemaRef ds:uri="http://schemas.microsoft.com/office/2006/metadata/properties"/>
    <ds:schemaRef ds:uri="http://purl.org/dc/terms/"/>
    <ds:schemaRef ds:uri="4a8f2945-ac76-471f-a993-df833cf7b5c7"/>
    <ds:schemaRef ds:uri="http://schemas.microsoft.com/office/2006/documentManagement/types"/>
    <ds:schemaRef ds:uri="http://schemas.microsoft.com/office/infopath/2007/PartnerControls"/>
    <ds:schemaRef ds:uri="5585e2a9-28dd-4dad-8e2c-1e75dcfe1b02"/>
    <ds:schemaRef ds:uri="http://schemas.openxmlformats.org/package/2006/metadata/core-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3316</TotalTime>
  <Words>1561</Words>
  <Application>Microsoft Office PowerPoint</Application>
  <PresentationFormat>Custom</PresentationFormat>
  <Paragraphs>69</Paragraphs>
  <Slides>8</Slides>
  <Notes>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8</vt:i4>
      </vt:variant>
    </vt:vector>
  </HeadingPairs>
  <TitlesOfParts>
    <vt:vector size="16" baseType="lpstr">
      <vt:lpstr>Open Sans</vt:lpstr>
      <vt:lpstr>Poppins</vt:lpstr>
      <vt:lpstr>Arial</vt:lpstr>
      <vt:lpstr>Calibri</vt:lpstr>
      <vt:lpstr>Wingdings</vt:lpstr>
      <vt:lpstr>Courier New</vt:lpstr>
      <vt:lpstr>Office Theme</vt:lpstr>
      <vt:lpstr>Custom Design</vt:lpstr>
      <vt:lpstr>Comments and suggestions on the draft CERC(GNA Third Amendment) Regulations, 2024. </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Green Monochromatic Simple The Minimalist Presentation Template</dc:title>
  <dc:creator>Prateek Rai</dc:creator>
  <cp:lastModifiedBy>Prateek Mohan Rai</cp:lastModifiedBy>
  <cp:revision>20</cp:revision>
  <cp:lastPrinted>2022-11-23T07:34:31Z</cp:lastPrinted>
  <dcterms:created xsi:type="dcterms:W3CDTF">2006-08-16T00:00:00Z</dcterms:created>
  <dcterms:modified xsi:type="dcterms:W3CDTF">2024-10-02T04:18:57Z</dcterms:modified>
  <dc:identifier>DAFLuXj2r4I</dc:identifie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b218bf8-cad2-4933-b77a-b9b2aa53b6db_Enabled">
    <vt:lpwstr>true</vt:lpwstr>
  </property>
  <property fmtid="{D5CDD505-2E9C-101B-9397-08002B2CF9AE}" pid="3" name="MSIP_Label_db218bf8-cad2-4933-b77a-b9b2aa53b6db_SetDate">
    <vt:lpwstr>2022-09-09T09:59:09Z</vt:lpwstr>
  </property>
  <property fmtid="{D5CDD505-2E9C-101B-9397-08002B2CF9AE}" pid="4" name="MSIP_Label_db218bf8-cad2-4933-b77a-b9b2aa53b6db_Method">
    <vt:lpwstr>Standard</vt:lpwstr>
  </property>
  <property fmtid="{D5CDD505-2E9C-101B-9397-08002B2CF9AE}" pid="5" name="MSIP_Label_db218bf8-cad2-4933-b77a-b9b2aa53b6db_Name">
    <vt:lpwstr>Internal</vt:lpwstr>
  </property>
  <property fmtid="{D5CDD505-2E9C-101B-9397-08002B2CF9AE}" pid="6" name="MSIP_Label_db218bf8-cad2-4933-b77a-b9b2aa53b6db_SiteId">
    <vt:lpwstr>99796e3e-0445-4e05-839d-bd85abe5149a</vt:lpwstr>
  </property>
  <property fmtid="{D5CDD505-2E9C-101B-9397-08002B2CF9AE}" pid="7" name="MSIP_Label_db218bf8-cad2-4933-b77a-b9b2aa53b6db_ActionId">
    <vt:lpwstr>2591a538-ebb9-4273-995b-65de688d4c9c</vt:lpwstr>
  </property>
  <property fmtid="{D5CDD505-2E9C-101B-9397-08002B2CF9AE}" pid="8" name="MSIP_Label_db218bf8-cad2-4933-b77a-b9b2aa53b6db_ContentBits">
    <vt:lpwstr>0</vt:lpwstr>
  </property>
  <property fmtid="{D5CDD505-2E9C-101B-9397-08002B2CF9AE}" pid="9" name="MediaServiceImageTags">
    <vt:lpwstr/>
  </property>
  <property fmtid="{D5CDD505-2E9C-101B-9397-08002B2CF9AE}" pid="10" name="ContentTypeId">
    <vt:lpwstr>0x0101006485BF646339614A8C3F05B1DE0C5BE2</vt:lpwstr>
  </property>
</Properties>
</file>