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51" r:id="rId5"/>
    <p:sldMasterId id="2147483863" r:id="rId6"/>
  </p:sldMasterIdLst>
  <p:notesMasterIdLst>
    <p:notesMasterId r:id="rId12"/>
  </p:notesMasterIdLst>
  <p:handoutMasterIdLst>
    <p:handoutMasterId r:id="rId13"/>
  </p:handoutMasterIdLst>
  <p:sldIdLst>
    <p:sldId id="265" r:id="rId7"/>
    <p:sldId id="9564" r:id="rId8"/>
    <p:sldId id="9563" r:id="rId9"/>
    <p:sldId id="9562" r:id="rId10"/>
    <p:sldId id="9552" r:id="rId11"/>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tile" id="{D1BF9EEB-2486-4170-AB1E-AE8230A1792D}">
          <p14:sldIdLst/>
        </p14:section>
        <p14:section name="Deviation Settlement Mechanism" id="{0686E791-5E66-472B-B56E-8899DE341343}">
          <p14:sldIdLst>
            <p14:sldId id="265"/>
            <p14:sldId id="9564"/>
            <p14:sldId id="9563"/>
            <p14:sldId id="9562"/>
            <p14:sldId id="9552"/>
          </p14:sldIdLst>
        </p14:section>
        <p14:section name="Thanks" id="{04120705-7693-4E21-A3D8-F6923183C88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gananthan, S" initials="AS" lastIdx="2" clrIdx="0">
    <p:extLst>
      <p:ext uri="{19B8F6BF-5375-455C-9EA6-DF929625EA0E}">
        <p15:presenceInfo xmlns:p15="http://schemas.microsoft.com/office/powerpoint/2012/main" userId="S::s.alagananthan@clpindia.in::835bb4dc-cafe-4dfc-a180-65f69d257bc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60A7"/>
    <a:srgbClr val="E6E7E8"/>
    <a:srgbClr val="009A4E"/>
    <a:srgbClr val="FDB913"/>
    <a:srgbClr val="F15A22"/>
    <a:srgbClr val="F37B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CEA743-6674-45AE-945B-73A322274ABA}" v="4" dt="2024-12-26T10:41:22.5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94"/>
  </p:normalViewPr>
  <p:slideViewPr>
    <p:cSldViewPr snapToObjects="1">
      <p:cViewPr varScale="1">
        <p:scale>
          <a:sx n="64" d="100"/>
          <a:sy n="64" d="100"/>
        </p:scale>
        <p:origin x="748" y="48"/>
      </p:cViewPr>
      <p:guideLst/>
    </p:cSldViewPr>
  </p:slideViewPr>
  <p:notesTextViewPr>
    <p:cViewPr>
      <p:scale>
        <a:sx n="1" d="1"/>
        <a:sy n="1" d="1"/>
      </p:scale>
      <p:origin x="0" y="0"/>
    </p:cViewPr>
  </p:notesTextViewPr>
  <p:sorterViewPr>
    <p:cViewPr>
      <p:scale>
        <a:sx n="80" d="100"/>
        <a:sy n="80" d="100"/>
      </p:scale>
      <p:origin x="0" y="-3432"/>
    </p:cViewPr>
  </p:sorterViewPr>
  <p:notesViewPr>
    <p:cSldViewPr snapToObjects="1" showGuides="1">
      <p:cViewPr varScale="1">
        <p:scale>
          <a:sx n="162" d="100"/>
          <a:sy n="162" d="100"/>
        </p:scale>
        <p:origin x="675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fzal, Sharique" userId="78654acd-8dc5-45c5-9f66-f22a6a74400e" providerId="ADAL" clId="{0DCEA743-6674-45AE-945B-73A322274ABA}"/>
    <pc:docChg chg="undo redo custSel addSld modSld sldOrd modSection">
      <pc:chgData name="Afzal, Sharique" userId="78654acd-8dc5-45c5-9f66-f22a6a74400e" providerId="ADAL" clId="{0DCEA743-6674-45AE-945B-73A322274ABA}" dt="2025-01-02T12:40:04.077" v="547" actId="113"/>
      <pc:docMkLst>
        <pc:docMk/>
      </pc:docMkLst>
      <pc:sldChg chg="modSp mod">
        <pc:chgData name="Afzal, Sharique" userId="78654acd-8dc5-45c5-9f66-f22a6a74400e" providerId="ADAL" clId="{0DCEA743-6674-45AE-945B-73A322274ABA}" dt="2024-12-10T17:02:37.093" v="66" actId="20577"/>
        <pc:sldMkLst>
          <pc:docMk/>
          <pc:sldMk cId="140399553" sldId="265"/>
        </pc:sldMkLst>
        <pc:spChg chg="mod">
          <ac:chgData name="Afzal, Sharique" userId="78654acd-8dc5-45c5-9f66-f22a6a74400e" providerId="ADAL" clId="{0DCEA743-6674-45AE-945B-73A322274ABA}" dt="2024-12-10T17:02:37.093" v="66" actId="20577"/>
          <ac:spMkLst>
            <pc:docMk/>
            <pc:sldMk cId="140399553" sldId="265"/>
            <ac:spMk id="2" creationId="{69322A86-7254-4456-9D3A-757C21A1D8B6}"/>
          </ac:spMkLst>
        </pc:spChg>
      </pc:sldChg>
      <pc:sldChg chg="modSp mod">
        <pc:chgData name="Afzal, Sharique" userId="78654acd-8dc5-45c5-9f66-f22a6a74400e" providerId="ADAL" clId="{0DCEA743-6674-45AE-945B-73A322274ABA}" dt="2025-01-02T12:40:04.077" v="547" actId="113"/>
        <pc:sldMkLst>
          <pc:docMk/>
          <pc:sldMk cId="914409984" sldId="9562"/>
        </pc:sldMkLst>
        <pc:spChg chg="mod">
          <ac:chgData name="Afzal, Sharique" userId="78654acd-8dc5-45c5-9f66-f22a6a74400e" providerId="ADAL" clId="{0DCEA743-6674-45AE-945B-73A322274ABA}" dt="2025-01-02T12:40:04.077" v="547" actId="113"/>
          <ac:spMkLst>
            <pc:docMk/>
            <pc:sldMk cId="914409984" sldId="9562"/>
            <ac:spMk id="3" creationId="{CCBD9071-6126-025E-84FB-320B587C0347}"/>
          </ac:spMkLst>
        </pc:spChg>
        <pc:spChg chg="mod">
          <ac:chgData name="Afzal, Sharique" userId="78654acd-8dc5-45c5-9f66-f22a6a74400e" providerId="ADAL" clId="{0DCEA743-6674-45AE-945B-73A322274ABA}" dt="2024-12-26T10:40:51.626" v="523" actId="20577"/>
          <ac:spMkLst>
            <pc:docMk/>
            <pc:sldMk cId="914409984" sldId="9562"/>
            <ac:spMk id="17" creationId="{37EDC1BD-6D50-F5D9-C2B9-39DAE5C3F3B8}"/>
          </ac:spMkLst>
        </pc:spChg>
      </pc:sldChg>
      <pc:sldChg chg="addSp delSp modSp mod ord">
        <pc:chgData name="Afzal, Sharique" userId="78654acd-8dc5-45c5-9f66-f22a6a74400e" providerId="ADAL" clId="{0DCEA743-6674-45AE-945B-73A322274ABA}" dt="2025-01-02T12:37:26.085" v="542" actId="113"/>
        <pc:sldMkLst>
          <pc:docMk/>
          <pc:sldMk cId="4163496815" sldId="9563"/>
        </pc:sldMkLst>
        <pc:spChg chg="del">
          <ac:chgData name="Afzal, Sharique" userId="78654acd-8dc5-45c5-9f66-f22a6a74400e" providerId="ADAL" clId="{0DCEA743-6674-45AE-945B-73A322274ABA}" dt="2024-12-26T10:41:12.229" v="524" actId="478"/>
          <ac:spMkLst>
            <pc:docMk/>
            <pc:sldMk cId="4163496815" sldId="9563"/>
            <ac:spMk id="2" creationId="{B5B9A23D-2A74-D2CF-CCE6-D1F81904852F}"/>
          </ac:spMkLst>
        </pc:spChg>
        <pc:spChg chg="mod">
          <ac:chgData name="Afzal, Sharique" userId="78654acd-8dc5-45c5-9f66-f22a6a74400e" providerId="ADAL" clId="{0DCEA743-6674-45AE-945B-73A322274ABA}" dt="2025-01-02T12:37:26.085" v="542" actId="113"/>
          <ac:spMkLst>
            <pc:docMk/>
            <pc:sldMk cId="4163496815" sldId="9563"/>
            <ac:spMk id="3" creationId="{CCBD9071-6126-025E-84FB-320B587C0347}"/>
          </ac:spMkLst>
        </pc:spChg>
        <pc:spChg chg="add mod">
          <ac:chgData name="Afzal, Sharique" userId="78654acd-8dc5-45c5-9f66-f22a6a74400e" providerId="ADAL" clId="{0DCEA743-6674-45AE-945B-73A322274ABA}" dt="2024-12-26T10:41:13.580" v="525"/>
          <ac:spMkLst>
            <pc:docMk/>
            <pc:sldMk cId="4163496815" sldId="9563"/>
            <ac:spMk id="4" creationId="{28CDD8B9-8B2F-2981-3D11-979E502AD5A6}"/>
          </ac:spMkLst>
        </pc:spChg>
      </pc:sldChg>
      <pc:sldChg chg="addSp delSp modSp add mod ord">
        <pc:chgData name="Afzal, Sharique" userId="78654acd-8dc5-45c5-9f66-f22a6a74400e" providerId="ADAL" clId="{0DCEA743-6674-45AE-945B-73A322274ABA}" dt="2025-01-02T11:36:28.191" v="530"/>
        <pc:sldMkLst>
          <pc:docMk/>
          <pc:sldMk cId="768074359" sldId="9564"/>
        </pc:sldMkLst>
        <pc:spChg chg="del">
          <ac:chgData name="Afzal, Sharique" userId="78654acd-8dc5-45c5-9f66-f22a6a74400e" providerId="ADAL" clId="{0DCEA743-6674-45AE-945B-73A322274ABA}" dt="2024-12-26T10:41:21.291" v="526" actId="478"/>
          <ac:spMkLst>
            <pc:docMk/>
            <pc:sldMk cId="768074359" sldId="9564"/>
            <ac:spMk id="2" creationId="{1BF9CDD6-E33C-D481-7586-E23F72D36D07}"/>
          </ac:spMkLst>
        </pc:spChg>
        <pc:spChg chg="mod">
          <ac:chgData name="Afzal, Sharique" userId="78654acd-8dc5-45c5-9f66-f22a6a74400e" providerId="ADAL" clId="{0DCEA743-6674-45AE-945B-73A322274ABA}" dt="2024-12-26T10:39:30.606" v="518" actId="20577"/>
          <ac:spMkLst>
            <pc:docMk/>
            <pc:sldMk cId="768074359" sldId="9564"/>
            <ac:spMk id="3" creationId="{75CDA9A6-B885-96B5-1D2B-C37195080E29}"/>
          </ac:spMkLst>
        </pc:spChg>
        <pc:spChg chg="add mod">
          <ac:chgData name="Afzal, Sharique" userId="78654acd-8dc5-45c5-9f66-f22a6a74400e" providerId="ADAL" clId="{0DCEA743-6674-45AE-945B-73A322274ABA}" dt="2024-12-26T10:41:22.540" v="527"/>
          <ac:spMkLst>
            <pc:docMk/>
            <pc:sldMk cId="768074359" sldId="9564"/>
            <ac:spMk id="4" creationId="{5BACC828-471D-F4D5-D19B-8FA6A7FDB81B}"/>
          </ac:spMkLst>
        </pc:spChg>
      </pc:sldChg>
    </pc:docChg>
  </pc:docChgLst>
  <pc:docChgLst>
    <pc:chgData name="Afzal, Sharique" userId="78654acd-8dc5-45c5-9f66-f22a6a74400e" providerId="ADAL" clId="{F6991469-AEA6-4F37-ACB6-C38F19025E75}"/>
    <pc:docChg chg="undo custSel addSld delSld modSld delMainMaster modSection">
      <pc:chgData name="Afzal, Sharique" userId="78654acd-8dc5-45c5-9f66-f22a6a74400e" providerId="ADAL" clId="{F6991469-AEA6-4F37-ACB6-C38F19025E75}" dt="2024-11-03T15:17:32.154" v="603" actId="2711"/>
      <pc:docMkLst>
        <pc:docMk/>
      </pc:docMkLst>
      <pc:sldChg chg="modSp mod">
        <pc:chgData name="Afzal, Sharique" userId="78654acd-8dc5-45c5-9f66-f22a6a74400e" providerId="ADAL" clId="{F6991469-AEA6-4F37-ACB6-C38F19025E75}" dt="2024-11-03T15:17:32.154" v="603" actId="2711"/>
        <pc:sldMkLst>
          <pc:docMk/>
          <pc:sldMk cId="140399553" sldId="265"/>
        </pc:sldMkLst>
        <pc:spChg chg="mod">
          <ac:chgData name="Afzal, Sharique" userId="78654acd-8dc5-45c5-9f66-f22a6a74400e" providerId="ADAL" clId="{F6991469-AEA6-4F37-ACB6-C38F19025E75}" dt="2024-11-03T15:17:32.154" v="603" actId="2711"/>
          <ac:spMkLst>
            <pc:docMk/>
            <pc:sldMk cId="140399553" sldId="265"/>
            <ac:spMk id="2" creationId="{69322A86-7254-4456-9D3A-757C21A1D8B6}"/>
          </ac:spMkLst>
        </pc:spChg>
      </pc:sldChg>
      <pc:sldChg chg="modSp mod">
        <pc:chgData name="Afzal, Sharique" userId="78654acd-8dc5-45c5-9f66-f22a6a74400e" providerId="ADAL" clId="{F6991469-AEA6-4F37-ACB6-C38F19025E75}" dt="2024-11-03T14:56:58.446" v="455" actId="113"/>
        <pc:sldMkLst>
          <pc:docMk/>
          <pc:sldMk cId="914409984" sldId="9562"/>
        </pc:sldMkLst>
        <pc:spChg chg="mod">
          <ac:chgData name="Afzal, Sharique" userId="78654acd-8dc5-45c5-9f66-f22a6a74400e" providerId="ADAL" clId="{F6991469-AEA6-4F37-ACB6-C38F19025E75}" dt="2024-11-03T14:56:58.446" v="455" actId="113"/>
          <ac:spMkLst>
            <pc:docMk/>
            <pc:sldMk cId="914409984" sldId="9562"/>
            <ac:spMk id="3" creationId="{CCBD9071-6126-025E-84FB-320B587C0347}"/>
          </ac:spMkLst>
        </pc:spChg>
        <pc:spChg chg="mod">
          <ac:chgData name="Afzal, Sharique" userId="78654acd-8dc5-45c5-9f66-f22a6a74400e" providerId="ADAL" clId="{F6991469-AEA6-4F37-ACB6-C38F19025E75}" dt="2024-11-03T14:11:10.661" v="135" actId="6549"/>
          <ac:spMkLst>
            <pc:docMk/>
            <pc:sldMk cId="914409984" sldId="9562"/>
            <ac:spMk id="17" creationId="{37EDC1BD-6D50-F5D9-C2B9-39DAE5C3F3B8}"/>
          </ac:spMkLst>
        </pc:spChg>
      </pc:sldChg>
      <pc:sldChg chg="modSp mod">
        <pc:chgData name="Afzal, Sharique" userId="78654acd-8dc5-45c5-9f66-f22a6a74400e" providerId="ADAL" clId="{F6991469-AEA6-4F37-ACB6-C38F19025E75}" dt="2024-11-03T15:11:09.544" v="574" actId="113"/>
        <pc:sldMkLst>
          <pc:docMk/>
          <pc:sldMk cId="4163496815" sldId="9563"/>
        </pc:sldMkLst>
        <pc:spChg chg="mod">
          <ac:chgData name="Afzal, Sharique" userId="78654acd-8dc5-45c5-9f66-f22a6a74400e" providerId="ADAL" clId="{F6991469-AEA6-4F37-ACB6-C38F19025E75}" dt="2024-11-03T15:11:09.544" v="574" actId="113"/>
          <ac:spMkLst>
            <pc:docMk/>
            <pc:sldMk cId="4163496815" sldId="9563"/>
            <ac:spMk id="3" creationId="{CCBD9071-6126-025E-84FB-320B587C0347}"/>
          </ac:spMkLst>
        </pc:spChg>
      </pc:sldChg>
      <pc:sldChg chg="add del">
        <pc:chgData name="Afzal, Sharique" userId="78654acd-8dc5-45c5-9f66-f22a6a74400e" providerId="ADAL" clId="{F6991469-AEA6-4F37-ACB6-C38F19025E75}" dt="2024-11-03T15:11:59.538" v="575" actId="47"/>
        <pc:sldMkLst>
          <pc:docMk/>
          <pc:sldMk cId="1944303316" sldId="9564"/>
        </pc:sldMkLst>
      </pc:sldChg>
      <pc:sldMasterChg chg="del delSldLayout">
        <pc:chgData name="Afzal, Sharique" userId="78654acd-8dc5-45c5-9f66-f22a6a74400e" providerId="ADAL" clId="{F6991469-AEA6-4F37-ACB6-C38F19025E75}" dt="2024-11-03T14:06:27.224" v="4"/>
        <pc:sldMasterMkLst>
          <pc:docMk/>
          <pc:sldMasterMk cId="3323276007" sldId="2147483691"/>
        </pc:sldMasterMkLst>
        <pc:sldLayoutChg chg="del">
          <pc:chgData name="Afzal, Sharique" userId="78654acd-8dc5-45c5-9f66-f22a6a74400e" providerId="ADAL" clId="{F6991469-AEA6-4F37-ACB6-C38F19025E75}" dt="2024-11-03T14:06:27.224" v="4"/>
          <pc:sldLayoutMkLst>
            <pc:docMk/>
            <pc:sldMasterMk cId="3323276007" sldId="2147483691"/>
            <pc:sldLayoutMk cId="1606464545" sldId="2147483692"/>
          </pc:sldLayoutMkLst>
        </pc:sldLayoutChg>
      </pc:sldMasterChg>
      <pc:sldMasterChg chg="del delSldLayout">
        <pc:chgData name="Afzal, Sharique" userId="78654acd-8dc5-45c5-9f66-f22a6a74400e" providerId="ADAL" clId="{F6991469-AEA6-4F37-ACB6-C38F19025E75}" dt="2024-11-03T14:06:27.224" v="5"/>
        <pc:sldMasterMkLst>
          <pc:docMk/>
          <pc:sldMasterMk cId="3664990943" sldId="2147483693"/>
        </pc:sldMasterMkLst>
        <pc:sldLayoutChg chg="del">
          <pc:chgData name="Afzal, Sharique" userId="78654acd-8dc5-45c5-9f66-f22a6a74400e" providerId="ADAL" clId="{F6991469-AEA6-4F37-ACB6-C38F19025E75}" dt="2024-11-03T14:06:27.224" v="5"/>
          <pc:sldLayoutMkLst>
            <pc:docMk/>
            <pc:sldMasterMk cId="3664990943" sldId="2147483693"/>
            <pc:sldLayoutMk cId="3443396597" sldId="2147483694"/>
          </pc:sldLayoutMkLst>
        </pc:sldLayoutChg>
        <pc:sldLayoutChg chg="del">
          <pc:chgData name="Afzal, Sharique" userId="78654acd-8dc5-45c5-9f66-f22a6a74400e" providerId="ADAL" clId="{F6991469-AEA6-4F37-ACB6-C38F19025E75}" dt="2024-11-03T14:06:27.224" v="5"/>
          <pc:sldLayoutMkLst>
            <pc:docMk/>
            <pc:sldMasterMk cId="3664990943" sldId="2147483693"/>
            <pc:sldLayoutMk cId="1087053271" sldId="2147483700"/>
          </pc:sldLayoutMkLst>
        </pc:sldLayoutChg>
      </pc:sldMasterChg>
      <pc:sldMasterChg chg="del delSldLayout">
        <pc:chgData name="Afzal, Sharique" userId="78654acd-8dc5-45c5-9f66-f22a6a74400e" providerId="ADAL" clId="{F6991469-AEA6-4F37-ACB6-C38F19025E75}" dt="2024-11-03T14:06:27.224" v="6"/>
        <pc:sldMasterMkLst>
          <pc:docMk/>
          <pc:sldMasterMk cId="1911966249" sldId="2147483703"/>
        </pc:sldMasterMkLst>
        <pc:sldLayoutChg chg="del">
          <pc:chgData name="Afzal, Sharique" userId="78654acd-8dc5-45c5-9f66-f22a6a74400e" providerId="ADAL" clId="{F6991469-AEA6-4F37-ACB6-C38F19025E75}" dt="2024-11-03T14:06:27.224" v="6"/>
          <pc:sldLayoutMkLst>
            <pc:docMk/>
            <pc:sldMasterMk cId="1911966249" sldId="2147483703"/>
            <pc:sldLayoutMk cId="1946211068" sldId="2147483704"/>
          </pc:sldLayoutMkLst>
        </pc:sldLayoutChg>
        <pc:sldLayoutChg chg="del">
          <pc:chgData name="Afzal, Sharique" userId="78654acd-8dc5-45c5-9f66-f22a6a74400e" providerId="ADAL" clId="{F6991469-AEA6-4F37-ACB6-C38F19025E75}" dt="2024-11-03T14:06:27.224" v="6"/>
          <pc:sldLayoutMkLst>
            <pc:docMk/>
            <pc:sldMasterMk cId="1911966249" sldId="2147483703"/>
            <pc:sldLayoutMk cId="4251820120" sldId="2147483705"/>
          </pc:sldLayoutMkLst>
        </pc:sldLayoutChg>
        <pc:sldLayoutChg chg="del">
          <pc:chgData name="Afzal, Sharique" userId="78654acd-8dc5-45c5-9f66-f22a6a74400e" providerId="ADAL" clId="{F6991469-AEA6-4F37-ACB6-C38F19025E75}" dt="2024-11-03T14:06:27.224" v="6"/>
          <pc:sldLayoutMkLst>
            <pc:docMk/>
            <pc:sldMasterMk cId="1911966249" sldId="2147483703"/>
            <pc:sldLayoutMk cId="2752063054" sldId="2147483706"/>
          </pc:sldLayoutMkLst>
        </pc:sldLayoutChg>
      </pc:sldMasterChg>
      <pc:sldMasterChg chg="del delSldLayout">
        <pc:chgData name="Afzal, Sharique" userId="78654acd-8dc5-45c5-9f66-f22a6a74400e" providerId="ADAL" clId="{F6991469-AEA6-4F37-ACB6-C38F19025E75}" dt="2024-11-03T14:06:27.224" v="7"/>
        <pc:sldMasterMkLst>
          <pc:docMk/>
          <pc:sldMasterMk cId="2574409267" sldId="2147483752"/>
        </pc:sldMasterMkLst>
        <pc:sldLayoutChg chg="del">
          <pc:chgData name="Afzal, Sharique" userId="78654acd-8dc5-45c5-9f66-f22a6a74400e" providerId="ADAL" clId="{F6991469-AEA6-4F37-ACB6-C38F19025E75}" dt="2024-11-03T14:06:27.224" v="7"/>
          <pc:sldLayoutMkLst>
            <pc:docMk/>
            <pc:sldMasterMk cId="2574409267" sldId="2147483752"/>
            <pc:sldLayoutMk cId="2143679201" sldId="2147483753"/>
          </pc:sldLayoutMkLst>
        </pc:sldLayoutChg>
        <pc:sldLayoutChg chg="del">
          <pc:chgData name="Afzal, Sharique" userId="78654acd-8dc5-45c5-9f66-f22a6a74400e" providerId="ADAL" clId="{F6991469-AEA6-4F37-ACB6-C38F19025E75}" dt="2024-11-03T14:06:27.224" v="7"/>
          <pc:sldLayoutMkLst>
            <pc:docMk/>
            <pc:sldMasterMk cId="2574409267" sldId="2147483752"/>
            <pc:sldLayoutMk cId="2189764305" sldId="2147483754"/>
          </pc:sldLayoutMkLst>
        </pc:sldLayoutChg>
      </pc:sldMasterChg>
      <pc:sldMasterChg chg="del delSldLayout">
        <pc:chgData name="Afzal, Sharique" userId="78654acd-8dc5-45c5-9f66-f22a6a74400e" providerId="ADAL" clId="{F6991469-AEA6-4F37-ACB6-C38F19025E75}" dt="2024-11-03T14:06:27.225" v="8"/>
        <pc:sldMasterMkLst>
          <pc:docMk/>
          <pc:sldMasterMk cId="67137445" sldId="2147483755"/>
        </pc:sldMasterMkLst>
        <pc:sldLayoutChg chg="del">
          <pc:chgData name="Afzal, Sharique" userId="78654acd-8dc5-45c5-9f66-f22a6a74400e" providerId="ADAL" clId="{F6991469-AEA6-4F37-ACB6-C38F19025E75}" dt="2024-11-03T14:06:27.225" v="8"/>
          <pc:sldLayoutMkLst>
            <pc:docMk/>
            <pc:sldMasterMk cId="67137445" sldId="2147483755"/>
            <pc:sldLayoutMk cId="63141454" sldId="2147483756"/>
          </pc:sldLayoutMkLst>
        </pc:sldLayoutChg>
        <pc:sldLayoutChg chg="del">
          <pc:chgData name="Afzal, Sharique" userId="78654acd-8dc5-45c5-9f66-f22a6a74400e" providerId="ADAL" clId="{F6991469-AEA6-4F37-ACB6-C38F19025E75}" dt="2024-11-03T14:06:27.225" v="8"/>
          <pc:sldLayoutMkLst>
            <pc:docMk/>
            <pc:sldMasterMk cId="67137445" sldId="2147483755"/>
            <pc:sldLayoutMk cId="1400855608" sldId="2147483757"/>
          </pc:sldLayoutMkLst>
        </pc:sldLayoutChg>
        <pc:sldLayoutChg chg="del">
          <pc:chgData name="Afzal, Sharique" userId="78654acd-8dc5-45c5-9f66-f22a6a74400e" providerId="ADAL" clId="{F6991469-AEA6-4F37-ACB6-C38F19025E75}" dt="2024-11-03T14:06:27.225" v="8"/>
          <pc:sldLayoutMkLst>
            <pc:docMk/>
            <pc:sldMasterMk cId="67137445" sldId="2147483755"/>
            <pc:sldLayoutMk cId="2438554893" sldId="2147483758"/>
          </pc:sldLayoutMkLst>
        </pc:sldLayoutChg>
        <pc:sldLayoutChg chg="del">
          <pc:chgData name="Afzal, Sharique" userId="78654acd-8dc5-45c5-9f66-f22a6a74400e" providerId="ADAL" clId="{F6991469-AEA6-4F37-ACB6-C38F19025E75}" dt="2024-11-03T14:06:27.225" v="8"/>
          <pc:sldLayoutMkLst>
            <pc:docMk/>
            <pc:sldMasterMk cId="67137445" sldId="2147483755"/>
            <pc:sldLayoutMk cId="1594814203" sldId="2147483759"/>
          </pc:sldLayoutMkLst>
        </pc:sldLayoutChg>
        <pc:sldLayoutChg chg="del">
          <pc:chgData name="Afzal, Sharique" userId="78654acd-8dc5-45c5-9f66-f22a6a74400e" providerId="ADAL" clId="{F6991469-AEA6-4F37-ACB6-C38F19025E75}" dt="2024-11-03T14:06:27.225" v="8"/>
          <pc:sldLayoutMkLst>
            <pc:docMk/>
            <pc:sldMasterMk cId="67137445" sldId="2147483755"/>
            <pc:sldLayoutMk cId="507183389" sldId="2147483760"/>
          </pc:sldLayoutMkLst>
        </pc:sldLayoutChg>
        <pc:sldLayoutChg chg="del">
          <pc:chgData name="Afzal, Sharique" userId="78654acd-8dc5-45c5-9f66-f22a6a74400e" providerId="ADAL" clId="{F6991469-AEA6-4F37-ACB6-C38F19025E75}" dt="2024-11-03T14:06:27.225" v="8"/>
          <pc:sldLayoutMkLst>
            <pc:docMk/>
            <pc:sldMasterMk cId="67137445" sldId="2147483755"/>
            <pc:sldLayoutMk cId="3419531767" sldId="2147483761"/>
          </pc:sldLayoutMkLst>
        </pc:sldLayoutChg>
        <pc:sldLayoutChg chg="del">
          <pc:chgData name="Afzal, Sharique" userId="78654acd-8dc5-45c5-9f66-f22a6a74400e" providerId="ADAL" clId="{F6991469-AEA6-4F37-ACB6-C38F19025E75}" dt="2024-11-03T14:06:27.225" v="8"/>
          <pc:sldLayoutMkLst>
            <pc:docMk/>
            <pc:sldMasterMk cId="67137445" sldId="2147483755"/>
            <pc:sldLayoutMk cId="63334916" sldId="2147483762"/>
          </pc:sldLayoutMkLst>
        </pc:sldLayoutChg>
        <pc:sldLayoutChg chg="del">
          <pc:chgData name="Afzal, Sharique" userId="78654acd-8dc5-45c5-9f66-f22a6a74400e" providerId="ADAL" clId="{F6991469-AEA6-4F37-ACB6-C38F19025E75}" dt="2024-11-03T14:06:27.225" v="8"/>
          <pc:sldLayoutMkLst>
            <pc:docMk/>
            <pc:sldMasterMk cId="67137445" sldId="2147483755"/>
            <pc:sldLayoutMk cId="822632248" sldId="2147483763"/>
          </pc:sldLayoutMkLst>
        </pc:sldLayoutChg>
        <pc:sldLayoutChg chg="del">
          <pc:chgData name="Afzal, Sharique" userId="78654acd-8dc5-45c5-9f66-f22a6a74400e" providerId="ADAL" clId="{F6991469-AEA6-4F37-ACB6-C38F19025E75}" dt="2024-11-03T14:06:27.225" v="8"/>
          <pc:sldLayoutMkLst>
            <pc:docMk/>
            <pc:sldMasterMk cId="67137445" sldId="2147483755"/>
            <pc:sldLayoutMk cId="3023652626" sldId="2147483764"/>
          </pc:sldLayoutMkLst>
        </pc:sldLayoutChg>
        <pc:sldLayoutChg chg="del">
          <pc:chgData name="Afzal, Sharique" userId="78654acd-8dc5-45c5-9f66-f22a6a74400e" providerId="ADAL" clId="{F6991469-AEA6-4F37-ACB6-C38F19025E75}" dt="2024-11-03T14:06:27.225" v="8"/>
          <pc:sldLayoutMkLst>
            <pc:docMk/>
            <pc:sldMasterMk cId="67137445" sldId="2147483755"/>
            <pc:sldLayoutMk cId="2153625408" sldId="2147483765"/>
          </pc:sldLayoutMkLst>
        </pc:sldLayoutChg>
        <pc:sldLayoutChg chg="del">
          <pc:chgData name="Afzal, Sharique" userId="78654acd-8dc5-45c5-9f66-f22a6a74400e" providerId="ADAL" clId="{F6991469-AEA6-4F37-ACB6-C38F19025E75}" dt="2024-11-03T14:06:27.225" v="8"/>
          <pc:sldLayoutMkLst>
            <pc:docMk/>
            <pc:sldMasterMk cId="67137445" sldId="2147483755"/>
            <pc:sldLayoutMk cId="4213066784" sldId="2147483766"/>
          </pc:sldLayoutMkLst>
        </pc:sldLayoutChg>
        <pc:sldLayoutChg chg="del">
          <pc:chgData name="Afzal, Sharique" userId="78654acd-8dc5-45c5-9f66-f22a6a74400e" providerId="ADAL" clId="{F6991469-AEA6-4F37-ACB6-C38F19025E75}" dt="2024-11-03T14:06:27.225" v="8"/>
          <pc:sldLayoutMkLst>
            <pc:docMk/>
            <pc:sldMasterMk cId="67137445" sldId="2147483755"/>
            <pc:sldLayoutMk cId="3008469634" sldId="2147483767"/>
          </pc:sldLayoutMkLst>
        </pc:sldLayoutChg>
        <pc:sldLayoutChg chg="del">
          <pc:chgData name="Afzal, Sharique" userId="78654acd-8dc5-45c5-9f66-f22a6a74400e" providerId="ADAL" clId="{F6991469-AEA6-4F37-ACB6-C38F19025E75}" dt="2024-11-03T14:06:27.225" v="8"/>
          <pc:sldLayoutMkLst>
            <pc:docMk/>
            <pc:sldMasterMk cId="67137445" sldId="2147483755"/>
            <pc:sldLayoutMk cId="347852364" sldId="2147483768"/>
          </pc:sldLayoutMkLst>
        </pc:sldLayoutChg>
        <pc:sldLayoutChg chg="del">
          <pc:chgData name="Afzal, Sharique" userId="78654acd-8dc5-45c5-9f66-f22a6a74400e" providerId="ADAL" clId="{F6991469-AEA6-4F37-ACB6-C38F19025E75}" dt="2024-11-03T14:06:27.225" v="8"/>
          <pc:sldLayoutMkLst>
            <pc:docMk/>
            <pc:sldMasterMk cId="67137445" sldId="2147483755"/>
            <pc:sldLayoutMk cId="2075680287" sldId="2147483769"/>
          </pc:sldLayoutMkLst>
        </pc:sldLayoutChg>
        <pc:sldLayoutChg chg="del">
          <pc:chgData name="Afzal, Sharique" userId="78654acd-8dc5-45c5-9f66-f22a6a74400e" providerId="ADAL" clId="{F6991469-AEA6-4F37-ACB6-C38F19025E75}" dt="2024-11-03T14:06:27.225" v="8"/>
          <pc:sldLayoutMkLst>
            <pc:docMk/>
            <pc:sldMasterMk cId="67137445" sldId="2147483755"/>
            <pc:sldLayoutMk cId="1559565045" sldId="2147483770"/>
          </pc:sldLayoutMkLst>
        </pc:sldLayoutChg>
        <pc:sldLayoutChg chg="del">
          <pc:chgData name="Afzal, Sharique" userId="78654acd-8dc5-45c5-9f66-f22a6a74400e" providerId="ADAL" clId="{F6991469-AEA6-4F37-ACB6-C38F19025E75}" dt="2024-11-03T14:06:27.225" v="8"/>
          <pc:sldLayoutMkLst>
            <pc:docMk/>
            <pc:sldMasterMk cId="67137445" sldId="2147483755"/>
            <pc:sldLayoutMk cId="849144455" sldId="2147483771"/>
          </pc:sldLayoutMkLst>
        </pc:sldLayoutChg>
        <pc:sldLayoutChg chg="del">
          <pc:chgData name="Afzal, Sharique" userId="78654acd-8dc5-45c5-9f66-f22a6a74400e" providerId="ADAL" clId="{F6991469-AEA6-4F37-ACB6-C38F19025E75}" dt="2024-11-03T14:06:27.225" v="8"/>
          <pc:sldLayoutMkLst>
            <pc:docMk/>
            <pc:sldMasterMk cId="67137445" sldId="2147483755"/>
            <pc:sldLayoutMk cId="3446115498" sldId="2147483772"/>
          </pc:sldLayoutMkLst>
        </pc:sldLayoutChg>
        <pc:sldLayoutChg chg="del">
          <pc:chgData name="Afzal, Sharique" userId="78654acd-8dc5-45c5-9f66-f22a6a74400e" providerId="ADAL" clId="{F6991469-AEA6-4F37-ACB6-C38F19025E75}" dt="2024-11-03T14:06:27.225" v="8"/>
          <pc:sldLayoutMkLst>
            <pc:docMk/>
            <pc:sldMasterMk cId="67137445" sldId="2147483755"/>
            <pc:sldLayoutMk cId="846861035" sldId="2147483773"/>
          </pc:sldLayoutMkLst>
        </pc:sldLayoutChg>
        <pc:sldLayoutChg chg="del">
          <pc:chgData name="Afzal, Sharique" userId="78654acd-8dc5-45c5-9f66-f22a6a74400e" providerId="ADAL" clId="{F6991469-AEA6-4F37-ACB6-C38F19025E75}" dt="2024-11-03T14:06:27.225" v="8"/>
          <pc:sldLayoutMkLst>
            <pc:docMk/>
            <pc:sldMasterMk cId="67137445" sldId="2147483755"/>
            <pc:sldLayoutMk cId="690546251" sldId="2147483774"/>
          </pc:sldLayoutMkLst>
        </pc:sldLayoutChg>
        <pc:sldLayoutChg chg="del">
          <pc:chgData name="Afzal, Sharique" userId="78654acd-8dc5-45c5-9f66-f22a6a74400e" providerId="ADAL" clId="{F6991469-AEA6-4F37-ACB6-C38F19025E75}" dt="2024-11-03T14:06:27.225" v="8"/>
          <pc:sldLayoutMkLst>
            <pc:docMk/>
            <pc:sldMasterMk cId="67137445" sldId="2147483755"/>
            <pc:sldLayoutMk cId="1502242183" sldId="2147483775"/>
          </pc:sldLayoutMkLst>
        </pc:sldLayoutChg>
        <pc:sldLayoutChg chg="del">
          <pc:chgData name="Afzal, Sharique" userId="78654acd-8dc5-45c5-9f66-f22a6a74400e" providerId="ADAL" clId="{F6991469-AEA6-4F37-ACB6-C38F19025E75}" dt="2024-11-03T14:06:27.225" v="8"/>
          <pc:sldLayoutMkLst>
            <pc:docMk/>
            <pc:sldMasterMk cId="67137445" sldId="2147483755"/>
            <pc:sldLayoutMk cId="1124370564" sldId="2147483776"/>
          </pc:sldLayoutMkLst>
        </pc:sldLayoutChg>
        <pc:sldLayoutChg chg="del">
          <pc:chgData name="Afzal, Sharique" userId="78654acd-8dc5-45c5-9f66-f22a6a74400e" providerId="ADAL" clId="{F6991469-AEA6-4F37-ACB6-C38F19025E75}" dt="2024-11-03T14:06:27.225" v="8"/>
          <pc:sldLayoutMkLst>
            <pc:docMk/>
            <pc:sldMasterMk cId="67137445" sldId="2147483755"/>
            <pc:sldLayoutMk cId="3139391489" sldId="2147483777"/>
          </pc:sldLayoutMkLst>
        </pc:sldLayoutChg>
        <pc:sldLayoutChg chg="del">
          <pc:chgData name="Afzal, Sharique" userId="78654acd-8dc5-45c5-9f66-f22a6a74400e" providerId="ADAL" clId="{F6991469-AEA6-4F37-ACB6-C38F19025E75}" dt="2024-11-03T14:06:27.225" v="8"/>
          <pc:sldLayoutMkLst>
            <pc:docMk/>
            <pc:sldMasterMk cId="67137445" sldId="2147483755"/>
            <pc:sldLayoutMk cId="1547751736" sldId="2147483778"/>
          </pc:sldLayoutMkLst>
        </pc:sldLayoutChg>
        <pc:sldLayoutChg chg="del">
          <pc:chgData name="Afzal, Sharique" userId="78654acd-8dc5-45c5-9f66-f22a6a74400e" providerId="ADAL" clId="{F6991469-AEA6-4F37-ACB6-C38F19025E75}" dt="2024-11-03T14:06:27.225" v="8"/>
          <pc:sldLayoutMkLst>
            <pc:docMk/>
            <pc:sldMasterMk cId="67137445" sldId="2147483755"/>
            <pc:sldLayoutMk cId="4277363877" sldId="2147483779"/>
          </pc:sldLayoutMkLst>
        </pc:sldLayoutChg>
        <pc:sldLayoutChg chg="del">
          <pc:chgData name="Afzal, Sharique" userId="78654acd-8dc5-45c5-9f66-f22a6a74400e" providerId="ADAL" clId="{F6991469-AEA6-4F37-ACB6-C38F19025E75}" dt="2024-11-03T14:06:27.225" v="8"/>
          <pc:sldLayoutMkLst>
            <pc:docMk/>
            <pc:sldMasterMk cId="67137445" sldId="2147483755"/>
            <pc:sldLayoutMk cId="4125323916" sldId="2147483780"/>
          </pc:sldLayoutMkLst>
        </pc:sldLayoutChg>
        <pc:sldLayoutChg chg="del">
          <pc:chgData name="Afzal, Sharique" userId="78654acd-8dc5-45c5-9f66-f22a6a74400e" providerId="ADAL" clId="{F6991469-AEA6-4F37-ACB6-C38F19025E75}" dt="2024-11-03T14:06:27.225" v="8"/>
          <pc:sldLayoutMkLst>
            <pc:docMk/>
            <pc:sldMasterMk cId="67137445" sldId="2147483755"/>
            <pc:sldLayoutMk cId="2626325259" sldId="2147483781"/>
          </pc:sldLayoutMkLst>
        </pc:sldLayoutChg>
        <pc:sldLayoutChg chg="del">
          <pc:chgData name="Afzal, Sharique" userId="78654acd-8dc5-45c5-9f66-f22a6a74400e" providerId="ADAL" clId="{F6991469-AEA6-4F37-ACB6-C38F19025E75}" dt="2024-11-03T14:06:27.225" v="8"/>
          <pc:sldLayoutMkLst>
            <pc:docMk/>
            <pc:sldMasterMk cId="67137445" sldId="2147483755"/>
            <pc:sldLayoutMk cId="2238615748" sldId="2147483782"/>
          </pc:sldLayoutMkLst>
        </pc:sldLayoutChg>
        <pc:sldLayoutChg chg="del">
          <pc:chgData name="Afzal, Sharique" userId="78654acd-8dc5-45c5-9f66-f22a6a74400e" providerId="ADAL" clId="{F6991469-AEA6-4F37-ACB6-C38F19025E75}" dt="2024-11-03T14:06:27.225" v="8"/>
          <pc:sldLayoutMkLst>
            <pc:docMk/>
            <pc:sldMasterMk cId="67137445" sldId="2147483755"/>
            <pc:sldLayoutMk cId="2768409060" sldId="2147483783"/>
          </pc:sldLayoutMkLst>
        </pc:sldLayoutChg>
        <pc:sldLayoutChg chg="del">
          <pc:chgData name="Afzal, Sharique" userId="78654acd-8dc5-45c5-9f66-f22a6a74400e" providerId="ADAL" clId="{F6991469-AEA6-4F37-ACB6-C38F19025E75}" dt="2024-11-03T14:06:27.225" v="8"/>
          <pc:sldLayoutMkLst>
            <pc:docMk/>
            <pc:sldMasterMk cId="67137445" sldId="2147483755"/>
            <pc:sldLayoutMk cId="1213196211" sldId="2147483784"/>
          </pc:sldLayoutMkLst>
        </pc:sldLayoutChg>
        <pc:sldLayoutChg chg="del">
          <pc:chgData name="Afzal, Sharique" userId="78654acd-8dc5-45c5-9f66-f22a6a74400e" providerId="ADAL" clId="{F6991469-AEA6-4F37-ACB6-C38F19025E75}" dt="2024-11-03T14:06:27.225" v="8"/>
          <pc:sldLayoutMkLst>
            <pc:docMk/>
            <pc:sldMasterMk cId="67137445" sldId="2147483755"/>
            <pc:sldLayoutMk cId="3818970631" sldId="2147483785"/>
          </pc:sldLayoutMkLst>
        </pc:sldLayoutChg>
        <pc:sldLayoutChg chg="del">
          <pc:chgData name="Afzal, Sharique" userId="78654acd-8dc5-45c5-9f66-f22a6a74400e" providerId="ADAL" clId="{F6991469-AEA6-4F37-ACB6-C38F19025E75}" dt="2024-11-03T14:06:27.225" v="8"/>
          <pc:sldLayoutMkLst>
            <pc:docMk/>
            <pc:sldMasterMk cId="67137445" sldId="2147483755"/>
            <pc:sldLayoutMk cId="3075680579" sldId="2147483786"/>
          </pc:sldLayoutMkLst>
        </pc:sldLayoutChg>
        <pc:sldLayoutChg chg="del">
          <pc:chgData name="Afzal, Sharique" userId="78654acd-8dc5-45c5-9f66-f22a6a74400e" providerId="ADAL" clId="{F6991469-AEA6-4F37-ACB6-C38F19025E75}" dt="2024-11-03T14:06:27.225" v="8"/>
          <pc:sldLayoutMkLst>
            <pc:docMk/>
            <pc:sldMasterMk cId="67137445" sldId="2147483755"/>
            <pc:sldLayoutMk cId="1994557162" sldId="2147483787"/>
          </pc:sldLayoutMkLst>
        </pc:sldLayoutChg>
        <pc:sldLayoutChg chg="del">
          <pc:chgData name="Afzal, Sharique" userId="78654acd-8dc5-45c5-9f66-f22a6a74400e" providerId="ADAL" clId="{F6991469-AEA6-4F37-ACB6-C38F19025E75}" dt="2024-11-03T14:06:27.225" v="8"/>
          <pc:sldLayoutMkLst>
            <pc:docMk/>
            <pc:sldMasterMk cId="67137445" sldId="2147483755"/>
            <pc:sldLayoutMk cId="486052927" sldId="2147483788"/>
          </pc:sldLayoutMkLst>
        </pc:sldLayoutChg>
        <pc:sldLayoutChg chg="del">
          <pc:chgData name="Afzal, Sharique" userId="78654acd-8dc5-45c5-9f66-f22a6a74400e" providerId="ADAL" clId="{F6991469-AEA6-4F37-ACB6-C38F19025E75}" dt="2024-11-03T14:06:27.225" v="8"/>
          <pc:sldLayoutMkLst>
            <pc:docMk/>
            <pc:sldMasterMk cId="67137445" sldId="2147483755"/>
            <pc:sldLayoutMk cId="665604035" sldId="2147483789"/>
          </pc:sldLayoutMkLst>
        </pc:sldLayoutChg>
        <pc:sldLayoutChg chg="del">
          <pc:chgData name="Afzal, Sharique" userId="78654acd-8dc5-45c5-9f66-f22a6a74400e" providerId="ADAL" clId="{F6991469-AEA6-4F37-ACB6-C38F19025E75}" dt="2024-11-03T14:06:27.225" v="8"/>
          <pc:sldLayoutMkLst>
            <pc:docMk/>
            <pc:sldMasterMk cId="67137445" sldId="2147483755"/>
            <pc:sldLayoutMk cId="1227340204" sldId="2147483790"/>
          </pc:sldLayoutMkLst>
        </pc:sldLayoutChg>
        <pc:sldLayoutChg chg="del">
          <pc:chgData name="Afzal, Sharique" userId="78654acd-8dc5-45c5-9f66-f22a6a74400e" providerId="ADAL" clId="{F6991469-AEA6-4F37-ACB6-C38F19025E75}" dt="2024-11-03T14:06:27.225" v="8"/>
          <pc:sldLayoutMkLst>
            <pc:docMk/>
            <pc:sldMasterMk cId="67137445" sldId="2147483755"/>
            <pc:sldLayoutMk cId="4290107787" sldId="2147483791"/>
          </pc:sldLayoutMkLst>
        </pc:sldLayoutChg>
        <pc:sldLayoutChg chg="del">
          <pc:chgData name="Afzal, Sharique" userId="78654acd-8dc5-45c5-9f66-f22a6a74400e" providerId="ADAL" clId="{F6991469-AEA6-4F37-ACB6-C38F19025E75}" dt="2024-11-03T14:06:27.225" v="8"/>
          <pc:sldLayoutMkLst>
            <pc:docMk/>
            <pc:sldMasterMk cId="67137445" sldId="2147483755"/>
            <pc:sldLayoutMk cId="4006270162" sldId="2147483792"/>
          </pc:sldLayoutMkLst>
        </pc:sldLayoutChg>
        <pc:sldLayoutChg chg="del">
          <pc:chgData name="Afzal, Sharique" userId="78654acd-8dc5-45c5-9f66-f22a6a74400e" providerId="ADAL" clId="{F6991469-AEA6-4F37-ACB6-C38F19025E75}" dt="2024-11-03T14:06:27.225" v="8"/>
          <pc:sldLayoutMkLst>
            <pc:docMk/>
            <pc:sldMasterMk cId="67137445" sldId="2147483755"/>
            <pc:sldLayoutMk cId="3063878619" sldId="2147483793"/>
          </pc:sldLayoutMkLst>
        </pc:sldLayoutChg>
        <pc:sldLayoutChg chg="del">
          <pc:chgData name="Afzal, Sharique" userId="78654acd-8dc5-45c5-9f66-f22a6a74400e" providerId="ADAL" clId="{F6991469-AEA6-4F37-ACB6-C38F19025E75}" dt="2024-11-03T14:06:27.225" v="8"/>
          <pc:sldLayoutMkLst>
            <pc:docMk/>
            <pc:sldMasterMk cId="67137445" sldId="2147483755"/>
            <pc:sldLayoutMk cId="717622023" sldId="2147483794"/>
          </pc:sldLayoutMkLst>
        </pc:sldLayoutChg>
        <pc:sldLayoutChg chg="del">
          <pc:chgData name="Afzal, Sharique" userId="78654acd-8dc5-45c5-9f66-f22a6a74400e" providerId="ADAL" clId="{F6991469-AEA6-4F37-ACB6-C38F19025E75}" dt="2024-11-03T14:06:27.225" v="8"/>
          <pc:sldLayoutMkLst>
            <pc:docMk/>
            <pc:sldMasterMk cId="67137445" sldId="2147483755"/>
            <pc:sldLayoutMk cId="1130180616" sldId="2147483795"/>
          </pc:sldLayoutMkLst>
        </pc:sldLayoutChg>
        <pc:sldLayoutChg chg="del">
          <pc:chgData name="Afzal, Sharique" userId="78654acd-8dc5-45c5-9f66-f22a6a74400e" providerId="ADAL" clId="{F6991469-AEA6-4F37-ACB6-C38F19025E75}" dt="2024-11-03T14:06:27.225" v="8"/>
          <pc:sldLayoutMkLst>
            <pc:docMk/>
            <pc:sldMasterMk cId="67137445" sldId="2147483755"/>
            <pc:sldLayoutMk cId="3347485249" sldId="2147483796"/>
          </pc:sldLayoutMkLst>
        </pc:sldLayoutChg>
        <pc:sldLayoutChg chg="del">
          <pc:chgData name="Afzal, Sharique" userId="78654acd-8dc5-45c5-9f66-f22a6a74400e" providerId="ADAL" clId="{F6991469-AEA6-4F37-ACB6-C38F19025E75}" dt="2024-11-03T14:06:27.225" v="8"/>
          <pc:sldLayoutMkLst>
            <pc:docMk/>
            <pc:sldMasterMk cId="67137445" sldId="2147483755"/>
            <pc:sldLayoutMk cId="1533251626" sldId="2147483797"/>
          </pc:sldLayoutMkLst>
        </pc:sldLayoutChg>
        <pc:sldLayoutChg chg="del">
          <pc:chgData name="Afzal, Sharique" userId="78654acd-8dc5-45c5-9f66-f22a6a74400e" providerId="ADAL" clId="{F6991469-AEA6-4F37-ACB6-C38F19025E75}" dt="2024-11-03T14:06:27.225" v="8"/>
          <pc:sldLayoutMkLst>
            <pc:docMk/>
            <pc:sldMasterMk cId="67137445" sldId="2147483755"/>
            <pc:sldLayoutMk cId="823609355" sldId="2147483798"/>
          </pc:sldLayoutMkLst>
        </pc:sldLayoutChg>
        <pc:sldLayoutChg chg="del">
          <pc:chgData name="Afzal, Sharique" userId="78654acd-8dc5-45c5-9f66-f22a6a74400e" providerId="ADAL" clId="{F6991469-AEA6-4F37-ACB6-C38F19025E75}" dt="2024-11-03T14:06:27.225" v="8"/>
          <pc:sldLayoutMkLst>
            <pc:docMk/>
            <pc:sldMasterMk cId="67137445" sldId="2147483755"/>
            <pc:sldLayoutMk cId="1025868866" sldId="2147483799"/>
          </pc:sldLayoutMkLst>
        </pc:sldLayoutChg>
        <pc:sldLayoutChg chg="del">
          <pc:chgData name="Afzal, Sharique" userId="78654acd-8dc5-45c5-9f66-f22a6a74400e" providerId="ADAL" clId="{F6991469-AEA6-4F37-ACB6-C38F19025E75}" dt="2024-11-03T14:06:27.225" v="8"/>
          <pc:sldLayoutMkLst>
            <pc:docMk/>
            <pc:sldMasterMk cId="67137445" sldId="2147483755"/>
            <pc:sldLayoutMk cId="546589323" sldId="2147483801"/>
          </pc:sldLayoutMkLst>
        </pc:sldLayoutChg>
      </pc:sldMasterChg>
      <pc:sldMasterChg chg="del delSldLayout">
        <pc:chgData name="Afzal, Sharique" userId="78654acd-8dc5-45c5-9f66-f22a6a74400e" providerId="ADAL" clId="{F6991469-AEA6-4F37-ACB6-C38F19025E75}" dt="2024-11-03T14:06:27.227" v="9"/>
        <pc:sldMasterMkLst>
          <pc:docMk/>
          <pc:sldMasterMk cId="4152999708" sldId="2147483815"/>
        </pc:sldMasterMkLst>
        <pc:sldLayoutChg chg="del">
          <pc:chgData name="Afzal, Sharique" userId="78654acd-8dc5-45c5-9f66-f22a6a74400e" providerId="ADAL" clId="{F6991469-AEA6-4F37-ACB6-C38F19025E75}" dt="2024-11-03T14:06:27.227" v="9"/>
          <pc:sldLayoutMkLst>
            <pc:docMk/>
            <pc:sldMasterMk cId="4152999708" sldId="2147483815"/>
            <pc:sldLayoutMk cId="3283653639" sldId="2147483816"/>
          </pc:sldLayoutMkLst>
        </pc:sldLayoutChg>
        <pc:sldLayoutChg chg="del">
          <pc:chgData name="Afzal, Sharique" userId="78654acd-8dc5-45c5-9f66-f22a6a74400e" providerId="ADAL" clId="{F6991469-AEA6-4F37-ACB6-C38F19025E75}" dt="2024-11-03T14:06:27.227" v="9"/>
          <pc:sldLayoutMkLst>
            <pc:docMk/>
            <pc:sldMasterMk cId="4152999708" sldId="2147483815"/>
            <pc:sldLayoutMk cId="749044059" sldId="2147483817"/>
          </pc:sldLayoutMkLst>
        </pc:sldLayoutChg>
        <pc:sldLayoutChg chg="del">
          <pc:chgData name="Afzal, Sharique" userId="78654acd-8dc5-45c5-9f66-f22a6a74400e" providerId="ADAL" clId="{F6991469-AEA6-4F37-ACB6-C38F19025E75}" dt="2024-11-03T14:06:27.227" v="9"/>
          <pc:sldLayoutMkLst>
            <pc:docMk/>
            <pc:sldMasterMk cId="4152999708" sldId="2147483815"/>
            <pc:sldLayoutMk cId="629201444" sldId="2147483818"/>
          </pc:sldLayoutMkLst>
        </pc:sldLayoutChg>
        <pc:sldLayoutChg chg="del">
          <pc:chgData name="Afzal, Sharique" userId="78654acd-8dc5-45c5-9f66-f22a6a74400e" providerId="ADAL" clId="{F6991469-AEA6-4F37-ACB6-C38F19025E75}" dt="2024-11-03T14:06:27.227" v="9"/>
          <pc:sldLayoutMkLst>
            <pc:docMk/>
            <pc:sldMasterMk cId="4152999708" sldId="2147483815"/>
            <pc:sldLayoutMk cId="499110119" sldId="2147483819"/>
          </pc:sldLayoutMkLst>
        </pc:sldLayoutChg>
        <pc:sldLayoutChg chg="del">
          <pc:chgData name="Afzal, Sharique" userId="78654acd-8dc5-45c5-9f66-f22a6a74400e" providerId="ADAL" clId="{F6991469-AEA6-4F37-ACB6-C38F19025E75}" dt="2024-11-03T14:06:27.227" v="9"/>
          <pc:sldLayoutMkLst>
            <pc:docMk/>
            <pc:sldMasterMk cId="4152999708" sldId="2147483815"/>
            <pc:sldLayoutMk cId="103508394" sldId="2147483820"/>
          </pc:sldLayoutMkLst>
        </pc:sldLayoutChg>
        <pc:sldLayoutChg chg="del">
          <pc:chgData name="Afzal, Sharique" userId="78654acd-8dc5-45c5-9f66-f22a6a74400e" providerId="ADAL" clId="{F6991469-AEA6-4F37-ACB6-C38F19025E75}" dt="2024-11-03T14:06:27.227" v="9"/>
          <pc:sldLayoutMkLst>
            <pc:docMk/>
            <pc:sldMasterMk cId="4152999708" sldId="2147483815"/>
            <pc:sldLayoutMk cId="835069229" sldId="2147483821"/>
          </pc:sldLayoutMkLst>
        </pc:sldLayoutChg>
        <pc:sldLayoutChg chg="del">
          <pc:chgData name="Afzal, Sharique" userId="78654acd-8dc5-45c5-9f66-f22a6a74400e" providerId="ADAL" clId="{F6991469-AEA6-4F37-ACB6-C38F19025E75}" dt="2024-11-03T14:06:27.227" v="9"/>
          <pc:sldLayoutMkLst>
            <pc:docMk/>
            <pc:sldMasterMk cId="4152999708" sldId="2147483815"/>
            <pc:sldLayoutMk cId="3915652752" sldId="2147483822"/>
          </pc:sldLayoutMkLst>
        </pc:sldLayoutChg>
        <pc:sldLayoutChg chg="del">
          <pc:chgData name="Afzal, Sharique" userId="78654acd-8dc5-45c5-9f66-f22a6a74400e" providerId="ADAL" clId="{F6991469-AEA6-4F37-ACB6-C38F19025E75}" dt="2024-11-03T14:06:27.227" v="9"/>
          <pc:sldLayoutMkLst>
            <pc:docMk/>
            <pc:sldMasterMk cId="4152999708" sldId="2147483815"/>
            <pc:sldLayoutMk cId="881237065" sldId="2147483823"/>
          </pc:sldLayoutMkLst>
        </pc:sldLayoutChg>
        <pc:sldLayoutChg chg="del">
          <pc:chgData name="Afzal, Sharique" userId="78654acd-8dc5-45c5-9f66-f22a6a74400e" providerId="ADAL" clId="{F6991469-AEA6-4F37-ACB6-C38F19025E75}" dt="2024-11-03T14:06:27.227" v="9"/>
          <pc:sldLayoutMkLst>
            <pc:docMk/>
            <pc:sldMasterMk cId="4152999708" sldId="2147483815"/>
            <pc:sldLayoutMk cId="3279191200" sldId="2147483824"/>
          </pc:sldLayoutMkLst>
        </pc:sldLayoutChg>
        <pc:sldLayoutChg chg="del">
          <pc:chgData name="Afzal, Sharique" userId="78654acd-8dc5-45c5-9f66-f22a6a74400e" providerId="ADAL" clId="{F6991469-AEA6-4F37-ACB6-C38F19025E75}" dt="2024-11-03T14:06:27.227" v="9"/>
          <pc:sldLayoutMkLst>
            <pc:docMk/>
            <pc:sldMasterMk cId="4152999708" sldId="2147483815"/>
            <pc:sldLayoutMk cId="1725833798" sldId="2147483825"/>
          </pc:sldLayoutMkLst>
        </pc:sldLayoutChg>
        <pc:sldLayoutChg chg="del">
          <pc:chgData name="Afzal, Sharique" userId="78654acd-8dc5-45c5-9f66-f22a6a74400e" providerId="ADAL" clId="{F6991469-AEA6-4F37-ACB6-C38F19025E75}" dt="2024-11-03T14:06:27.227" v="9"/>
          <pc:sldLayoutMkLst>
            <pc:docMk/>
            <pc:sldMasterMk cId="4152999708" sldId="2147483815"/>
            <pc:sldLayoutMk cId="3215245534" sldId="2147483826"/>
          </pc:sldLayoutMkLst>
        </pc:sldLayoutChg>
        <pc:sldLayoutChg chg="del">
          <pc:chgData name="Afzal, Sharique" userId="78654acd-8dc5-45c5-9f66-f22a6a74400e" providerId="ADAL" clId="{F6991469-AEA6-4F37-ACB6-C38F19025E75}" dt="2024-11-03T14:06:27.227" v="9"/>
          <pc:sldLayoutMkLst>
            <pc:docMk/>
            <pc:sldMasterMk cId="4152999708" sldId="2147483815"/>
            <pc:sldLayoutMk cId="2380845698" sldId="2147483827"/>
          </pc:sldLayoutMkLst>
        </pc:sldLayoutChg>
        <pc:sldLayoutChg chg="del">
          <pc:chgData name="Afzal, Sharique" userId="78654acd-8dc5-45c5-9f66-f22a6a74400e" providerId="ADAL" clId="{F6991469-AEA6-4F37-ACB6-C38F19025E75}" dt="2024-11-03T14:06:27.227" v="9"/>
          <pc:sldLayoutMkLst>
            <pc:docMk/>
            <pc:sldMasterMk cId="4152999708" sldId="2147483815"/>
            <pc:sldLayoutMk cId="2927515080" sldId="2147483828"/>
          </pc:sldLayoutMkLst>
        </pc:sldLayoutChg>
        <pc:sldLayoutChg chg="del">
          <pc:chgData name="Afzal, Sharique" userId="78654acd-8dc5-45c5-9f66-f22a6a74400e" providerId="ADAL" clId="{F6991469-AEA6-4F37-ACB6-C38F19025E75}" dt="2024-11-03T14:06:27.227" v="9"/>
          <pc:sldLayoutMkLst>
            <pc:docMk/>
            <pc:sldMasterMk cId="4152999708" sldId="2147483815"/>
            <pc:sldLayoutMk cId="3620373650" sldId="2147483829"/>
          </pc:sldLayoutMkLst>
        </pc:sldLayoutChg>
        <pc:sldLayoutChg chg="del">
          <pc:chgData name="Afzal, Sharique" userId="78654acd-8dc5-45c5-9f66-f22a6a74400e" providerId="ADAL" clId="{F6991469-AEA6-4F37-ACB6-C38F19025E75}" dt="2024-11-03T14:06:27.227" v="9"/>
          <pc:sldLayoutMkLst>
            <pc:docMk/>
            <pc:sldMasterMk cId="4152999708" sldId="2147483815"/>
            <pc:sldLayoutMk cId="2107727002" sldId="2147483830"/>
          </pc:sldLayoutMkLst>
        </pc:sldLayoutChg>
        <pc:sldLayoutChg chg="del">
          <pc:chgData name="Afzal, Sharique" userId="78654acd-8dc5-45c5-9f66-f22a6a74400e" providerId="ADAL" clId="{F6991469-AEA6-4F37-ACB6-C38F19025E75}" dt="2024-11-03T14:06:27.227" v="9"/>
          <pc:sldLayoutMkLst>
            <pc:docMk/>
            <pc:sldMasterMk cId="4152999708" sldId="2147483815"/>
            <pc:sldLayoutMk cId="156058468" sldId="2147483831"/>
          </pc:sldLayoutMkLst>
        </pc:sldLayoutChg>
        <pc:sldLayoutChg chg="del">
          <pc:chgData name="Afzal, Sharique" userId="78654acd-8dc5-45c5-9f66-f22a6a74400e" providerId="ADAL" clId="{F6991469-AEA6-4F37-ACB6-C38F19025E75}" dt="2024-11-03T14:06:27.227" v="9"/>
          <pc:sldLayoutMkLst>
            <pc:docMk/>
            <pc:sldMasterMk cId="4152999708" sldId="2147483815"/>
            <pc:sldLayoutMk cId="3864813196" sldId="2147483832"/>
          </pc:sldLayoutMkLst>
        </pc:sldLayoutChg>
        <pc:sldLayoutChg chg="del">
          <pc:chgData name="Afzal, Sharique" userId="78654acd-8dc5-45c5-9f66-f22a6a74400e" providerId="ADAL" clId="{F6991469-AEA6-4F37-ACB6-C38F19025E75}" dt="2024-11-03T14:06:27.227" v="9"/>
          <pc:sldLayoutMkLst>
            <pc:docMk/>
            <pc:sldMasterMk cId="4152999708" sldId="2147483815"/>
            <pc:sldLayoutMk cId="2791342083" sldId="2147483833"/>
          </pc:sldLayoutMkLst>
        </pc:sldLayoutChg>
        <pc:sldLayoutChg chg="del">
          <pc:chgData name="Afzal, Sharique" userId="78654acd-8dc5-45c5-9f66-f22a6a74400e" providerId="ADAL" clId="{F6991469-AEA6-4F37-ACB6-C38F19025E75}" dt="2024-11-03T14:06:27.227" v="9"/>
          <pc:sldLayoutMkLst>
            <pc:docMk/>
            <pc:sldMasterMk cId="4152999708" sldId="2147483815"/>
            <pc:sldLayoutMk cId="838321405" sldId="2147483834"/>
          </pc:sldLayoutMkLst>
        </pc:sldLayoutChg>
        <pc:sldLayoutChg chg="del">
          <pc:chgData name="Afzal, Sharique" userId="78654acd-8dc5-45c5-9f66-f22a6a74400e" providerId="ADAL" clId="{F6991469-AEA6-4F37-ACB6-C38F19025E75}" dt="2024-11-03T14:06:27.227" v="9"/>
          <pc:sldLayoutMkLst>
            <pc:docMk/>
            <pc:sldMasterMk cId="4152999708" sldId="2147483815"/>
            <pc:sldLayoutMk cId="3188772972" sldId="2147483835"/>
          </pc:sldLayoutMkLst>
        </pc:sldLayoutChg>
        <pc:sldLayoutChg chg="del">
          <pc:chgData name="Afzal, Sharique" userId="78654acd-8dc5-45c5-9f66-f22a6a74400e" providerId="ADAL" clId="{F6991469-AEA6-4F37-ACB6-C38F19025E75}" dt="2024-11-03T14:06:27.227" v="9"/>
          <pc:sldLayoutMkLst>
            <pc:docMk/>
            <pc:sldMasterMk cId="4152999708" sldId="2147483815"/>
            <pc:sldLayoutMk cId="3691702668" sldId="2147483836"/>
          </pc:sldLayoutMkLst>
        </pc:sldLayoutChg>
        <pc:sldLayoutChg chg="del">
          <pc:chgData name="Afzal, Sharique" userId="78654acd-8dc5-45c5-9f66-f22a6a74400e" providerId="ADAL" clId="{F6991469-AEA6-4F37-ACB6-C38F19025E75}" dt="2024-11-03T14:06:27.227" v="9"/>
          <pc:sldLayoutMkLst>
            <pc:docMk/>
            <pc:sldMasterMk cId="4152999708" sldId="2147483815"/>
            <pc:sldLayoutMk cId="3380356763" sldId="2147483837"/>
          </pc:sldLayoutMkLst>
        </pc:sldLayoutChg>
        <pc:sldLayoutChg chg="del">
          <pc:chgData name="Afzal, Sharique" userId="78654acd-8dc5-45c5-9f66-f22a6a74400e" providerId="ADAL" clId="{F6991469-AEA6-4F37-ACB6-C38F19025E75}" dt="2024-11-03T14:06:27.227" v="9"/>
          <pc:sldLayoutMkLst>
            <pc:docMk/>
            <pc:sldMasterMk cId="4152999708" sldId="2147483815"/>
            <pc:sldLayoutMk cId="2498136961" sldId="2147483838"/>
          </pc:sldLayoutMkLst>
        </pc:sldLayoutChg>
        <pc:sldLayoutChg chg="del">
          <pc:chgData name="Afzal, Sharique" userId="78654acd-8dc5-45c5-9f66-f22a6a74400e" providerId="ADAL" clId="{F6991469-AEA6-4F37-ACB6-C38F19025E75}" dt="2024-11-03T14:06:27.227" v="9"/>
          <pc:sldLayoutMkLst>
            <pc:docMk/>
            <pc:sldMasterMk cId="4152999708" sldId="2147483815"/>
            <pc:sldLayoutMk cId="3681546510" sldId="2147483839"/>
          </pc:sldLayoutMkLst>
        </pc:sldLayoutChg>
        <pc:sldLayoutChg chg="del">
          <pc:chgData name="Afzal, Sharique" userId="78654acd-8dc5-45c5-9f66-f22a6a74400e" providerId="ADAL" clId="{F6991469-AEA6-4F37-ACB6-C38F19025E75}" dt="2024-11-03T14:06:27.227" v="9"/>
          <pc:sldLayoutMkLst>
            <pc:docMk/>
            <pc:sldMasterMk cId="4152999708" sldId="2147483815"/>
            <pc:sldLayoutMk cId="829662078" sldId="2147483840"/>
          </pc:sldLayoutMkLst>
        </pc:sldLayoutChg>
        <pc:sldLayoutChg chg="del">
          <pc:chgData name="Afzal, Sharique" userId="78654acd-8dc5-45c5-9f66-f22a6a74400e" providerId="ADAL" clId="{F6991469-AEA6-4F37-ACB6-C38F19025E75}" dt="2024-11-03T14:06:27.227" v="9"/>
          <pc:sldLayoutMkLst>
            <pc:docMk/>
            <pc:sldMasterMk cId="4152999708" sldId="2147483815"/>
            <pc:sldLayoutMk cId="2464867373" sldId="2147483841"/>
          </pc:sldLayoutMkLst>
        </pc:sldLayoutChg>
        <pc:sldLayoutChg chg="del">
          <pc:chgData name="Afzal, Sharique" userId="78654acd-8dc5-45c5-9f66-f22a6a74400e" providerId="ADAL" clId="{F6991469-AEA6-4F37-ACB6-C38F19025E75}" dt="2024-11-03T14:06:27.227" v="9"/>
          <pc:sldLayoutMkLst>
            <pc:docMk/>
            <pc:sldMasterMk cId="4152999708" sldId="2147483815"/>
            <pc:sldLayoutMk cId="1360305908" sldId="2147483842"/>
          </pc:sldLayoutMkLst>
        </pc:sldLayoutChg>
        <pc:sldLayoutChg chg="del">
          <pc:chgData name="Afzal, Sharique" userId="78654acd-8dc5-45c5-9f66-f22a6a74400e" providerId="ADAL" clId="{F6991469-AEA6-4F37-ACB6-C38F19025E75}" dt="2024-11-03T14:06:27.227" v="9"/>
          <pc:sldLayoutMkLst>
            <pc:docMk/>
            <pc:sldMasterMk cId="4152999708" sldId="2147483815"/>
            <pc:sldLayoutMk cId="2470980975" sldId="2147483843"/>
          </pc:sldLayoutMkLst>
        </pc:sldLayoutChg>
        <pc:sldLayoutChg chg="del">
          <pc:chgData name="Afzal, Sharique" userId="78654acd-8dc5-45c5-9f66-f22a6a74400e" providerId="ADAL" clId="{F6991469-AEA6-4F37-ACB6-C38F19025E75}" dt="2024-11-03T14:06:27.227" v="9"/>
          <pc:sldLayoutMkLst>
            <pc:docMk/>
            <pc:sldMasterMk cId="4152999708" sldId="2147483815"/>
            <pc:sldLayoutMk cId="2021880664" sldId="2147483844"/>
          </pc:sldLayoutMkLst>
        </pc:sldLayoutChg>
        <pc:sldLayoutChg chg="del">
          <pc:chgData name="Afzal, Sharique" userId="78654acd-8dc5-45c5-9f66-f22a6a74400e" providerId="ADAL" clId="{F6991469-AEA6-4F37-ACB6-C38F19025E75}" dt="2024-11-03T14:06:27.227" v="9"/>
          <pc:sldLayoutMkLst>
            <pc:docMk/>
            <pc:sldMasterMk cId="4152999708" sldId="2147483815"/>
            <pc:sldLayoutMk cId="1120456338" sldId="2147483845"/>
          </pc:sldLayoutMkLst>
        </pc:sldLayoutChg>
        <pc:sldLayoutChg chg="del">
          <pc:chgData name="Afzal, Sharique" userId="78654acd-8dc5-45c5-9f66-f22a6a74400e" providerId="ADAL" clId="{F6991469-AEA6-4F37-ACB6-C38F19025E75}" dt="2024-11-03T14:06:27.227" v="9"/>
          <pc:sldLayoutMkLst>
            <pc:docMk/>
            <pc:sldMasterMk cId="4152999708" sldId="2147483815"/>
            <pc:sldLayoutMk cId="4268681836" sldId="2147483846"/>
          </pc:sldLayoutMkLst>
        </pc:sldLayoutChg>
        <pc:sldLayoutChg chg="del">
          <pc:chgData name="Afzal, Sharique" userId="78654acd-8dc5-45c5-9f66-f22a6a74400e" providerId="ADAL" clId="{F6991469-AEA6-4F37-ACB6-C38F19025E75}" dt="2024-11-03T14:06:27.227" v="9"/>
          <pc:sldLayoutMkLst>
            <pc:docMk/>
            <pc:sldMasterMk cId="4152999708" sldId="2147483815"/>
            <pc:sldLayoutMk cId="566987044" sldId="2147483847"/>
          </pc:sldLayoutMkLst>
        </pc:sldLayoutChg>
        <pc:sldLayoutChg chg="del">
          <pc:chgData name="Afzal, Sharique" userId="78654acd-8dc5-45c5-9f66-f22a6a74400e" providerId="ADAL" clId="{F6991469-AEA6-4F37-ACB6-C38F19025E75}" dt="2024-11-03T14:06:27.227" v="9"/>
          <pc:sldLayoutMkLst>
            <pc:docMk/>
            <pc:sldMasterMk cId="4152999708" sldId="2147483815"/>
            <pc:sldLayoutMk cId="2660439686" sldId="2147483848"/>
          </pc:sldLayoutMkLst>
        </pc:sldLayoutChg>
        <pc:sldLayoutChg chg="del">
          <pc:chgData name="Afzal, Sharique" userId="78654acd-8dc5-45c5-9f66-f22a6a74400e" providerId="ADAL" clId="{F6991469-AEA6-4F37-ACB6-C38F19025E75}" dt="2024-11-03T14:06:27.227" v="9"/>
          <pc:sldLayoutMkLst>
            <pc:docMk/>
            <pc:sldMasterMk cId="4152999708" sldId="2147483815"/>
            <pc:sldLayoutMk cId="2806588872" sldId="2147483849"/>
          </pc:sldLayoutMkLst>
        </pc:sldLayoutChg>
        <pc:sldLayoutChg chg="del">
          <pc:chgData name="Afzal, Sharique" userId="78654acd-8dc5-45c5-9f66-f22a6a74400e" providerId="ADAL" clId="{F6991469-AEA6-4F37-ACB6-C38F19025E75}" dt="2024-11-03T14:06:27.227" v="9"/>
          <pc:sldLayoutMkLst>
            <pc:docMk/>
            <pc:sldMasterMk cId="4152999708" sldId="2147483815"/>
            <pc:sldLayoutMk cId="2891800460" sldId="2147483850"/>
          </pc:sldLayoutMkLst>
        </pc:sldLayoutChg>
        <pc:sldLayoutChg chg="del">
          <pc:chgData name="Afzal, Sharique" userId="78654acd-8dc5-45c5-9f66-f22a6a74400e" providerId="ADAL" clId="{F6991469-AEA6-4F37-ACB6-C38F19025E75}" dt="2024-11-03T14:06:27.227" v="9"/>
          <pc:sldLayoutMkLst>
            <pc:docMk/>
            <pc:sldMasterMk cId="4152999708" sldId="2147483815"/>
            <pc:sldLayoutMk cId="3026680215" sldId="2147483851"/>
          </pc:sldLayoutMkLst>
        </pc:sldLayoutChg>
        <pc:sldLayoutChg chg="del">
          <pc:chgData name="Afzal, Sharique" userId="78654acd-8dc5-45c5-9f66-f22a6a74400e" providerId="ADAL" clId="{F6991469-AEA6-4F37-ACB6-C38F19025E75}" dt="2024-11-03T14:06:27.227" v="9"/>
          <pc:sldLayoutMkLst>
            <pc:docMk/>
            <pc:sldMasterMk cId="4152999708" sldId="2147483815"/>
            <pc:sldLayoutMk cId="3795790789" sldId="2147483852"/>
          </pc:sldLayoutMkLst>
        </pc:sldLayoutChg>
        <pc:sldLayoutChg chg="del">
          <pc:chgData name="Afzal, Sharique" userId="78654acd-8dc5-45c5-9f66-f22a6a74400e" providerId="ADAL" clId="{F6991469-AEA6-4F37-ACB6-C38F19025E75}" dt="2024-11-03T14:06:27.227" v="9"/>
          <pc:sldLayoutMkLst>
            <pc:docMk/>
            <pc:sldMasterMk cId="4152999708" sldId="2147483815"/>
            <pc:sldLayoutMk cId="2329417878" sldId="2147483853"/>
          </pc:sldLayoutMkLst>
        </pc:sldLayoutChg>
        <pc:sldLayoutChg chg="del">
          <pc:chgData name="Afzal, Sharique" userId="78654acd-8dc5-45c5-9f66-f22a6a74400e" providerId="ADAL" clId="{F6991469-AEA6-4F37-ACB6-C38F19025E75}" dt="2024-11-03T14:06:27.227" v="9"/>
          <pc:sldLayoutMkLst>
            <pc:docMk/>
            <pc:sldMasterMk cId="4152999708" sldId="2147483815"/>
            <pc:sldLayoutMk cId="465798435" sldId="2147483854"/>
          </pc:sldLayoutMkLst>
        </pc:sldLayoutChg>
        <pc:sldLayoutChg chg="del">
          <pc:chgData name="Afzal, Sharique" userId="78654acd-8dc5-45c5-9f66-f22a6a74400e" providerId="ADAL" clId="{F6991469-AEA6-4F37-ACB6-C38F19025E75}" dt="2024-11-03T14:06:27.227" v="9"/>
          <pc:sldLayoutMkLst>
            <pc:docMk/>
            <pc:sldMasterMk cId="4152999708" sldId="2147483815"/>
            <pc:sldLayoutMk cId="3707614568" sldId="2147483855"/>
          </pc:sldLayoutMkLst>
        </pc:sldLayoutChg>
        <pc:sldLayoutChg chg="del">
          <pc:chgData name="Afzal, Sharique" userId="78654acd-8dc5-45c5-9f66-f22a6a74400e" providerId="ADAL" clId="{F6991469-AEA6-4F37-ACB6-C38F19025E75}" dt="2024-11-03T14:06:27.227" v="9"/>
          <pc:sldLayoutMkLst>
            <pc:docMk/>
            <pc:sldMasterMk cId="4152999708" sldId="2147483815"/>
            <pc:sldLayoutMk cId="4053821224" sldId="2147483856"/>
          </pc:sldLayoutMkLst>
        </pc:sldLayoutChg>
        <pc:sldLayoutChg chg="del">
          <pc:chgData name="Afzal, Sharique" userId="78654acd-8dc5-45c5-9f66-f22a6a74400e" providerId="ADAL" clId="{F6991469-AEA6-4F37-ACB6-C38F19025E75}" dt="2024-11-03T14:06:27.227" v="9"/>
          <pc:sldLayoutMkLst>
            <pc:docMk/>
            <pc:sldMasterMk cId="4152999708" sldId="2147483815"/>
            <pc:sldLayoutMk cId="2183442970" sldId="2147483857"/>
          </pc:sldLayoutMkLst>
        </pc:sldLayoutChg>
        <pc:sldLayoutChg chg="del">
          <pc:chgData name="Afzal, Sharique" userId="78654acd-8dc5-45c5-9f66-f22a6a74400e" providerId="ADAL" clId="{F6991469-AEA6-4F37-ACB6-C38F19025E75}" dt="2024-11-03T14:06:27.227" v="9"/>
          <pc:sldLayoutMkLst>
            <pc:docMk/>
            <pc:sldMasterMk cId="4152999708" sldId="2147483815"/>
            <pc:sldLayoutMk cId="3479748559" sldId="2147483858"/>
          </pc:sldLayoutMkLst>
        </pc:sldLayoutChg>
        <pc:sldLayoutChg chg="del">
          <pc:chgData name="Afzal, Sharique" userId="78654acd-8dc5-45c5-9f66-f22a6a74400e" providerId="ADAL" clId="{F6991469-AEA6-4F37-ACB6-C38F19025E75}" dt="2024-11-03T14:06:27.227" v="9"/>
          <pc:sldLayoutMkLst>
            <pc:docMk/>
            <pc:sldMasterMk cId="4152999708" sldId="2147483815"/>
            <pc:sldLayoutMk cId="3582773830" sldId="2147483859"/>
          </pc:sldLayoutMkLst>
        </pc:sldLayoutChg>
        <pc:sldLayoutChg chg="del">
          <pc:chgData name="Afzal, Sharique" userId="78654acd-8dc5-45c5-9f66-f22a6a74400e" providerId="ADAL" clId="{F6991469-AEA6-4F37-ACB6-C38F19025E75}" dt="2024-11-03T14:06:27.227" v="9"/>
          <pc:sldLayoutMkLst>
            <pc:docMk/>
            <pc:sldMasterMk cId="4152999708" sldId="2147483815"/>
            <pc:sldLayoutMk cId="3073296931" sldId="2147483860"/>
          </pc:sldLayoutMkLst>
        </pc:sldLayoutChg>
        <pc:sldLayoutChg chg="del">
          <pc:chgData name="Afzal, Sharique" userId="78654acd-8dc5-45c5-9f66-f22a6a74400e" providerId="ADAL" clId="{F6991469-AEA6-4F37-ACB6-C38F19025E75}" dt="2024-11-03T14:06:27.227" v="9"/>
          <pc:sldLayoutMkLst>
            <pc:docMk/>
            <pc:sldMasterMk cId="4152999708" sldId="2147483815"/>
            <pc:sldLayoutMk cId="1838341933" sldId="2147483861"/>
          </pc:sldLayoutMkLst>
        </pc:sldLayoutChg>
        <pc:sldLayoutChg chg="del">
          <pc:chgData name="Afzal, Sharique" userId="78654acd-8dc5-45c5-9f66-f22a6a74400e" providerId="ADAL" clId="{F6991469-AEA6-4F37-ACB6-C38F19025E75}" dt="2024-11-03T14:06:27.227" v="9"/>
          <pc:sldLayoutMkLst>
            <pc:docMk/>
            <pc:sldMasterMk cId="4152999708" sldId="2147483815"/>
            <pc:sldLayoutMk cId="3608136605" sldId="2147483862"/>
          </pc:sldLayoutMkLst>
        </pc:sldLayoutChg>
      </pc:sldMasterChg>
      <pc:sldMasterChg chg="del delSldLayout">
        <pc:chgData name="Afzal, Sharique" userId="78654acd-8dc5-45c5-9f66-f22a6a74400e" providerId="ADAL" clId="{F6991469-AEA6-4F37-ACB6-C38F19025E75}" dt="2024-11-03T14:06:27.229" v="10"/>
        <pc:sldMasterMkLst>
          <pc:docMk/>
          <pc:sldMasterMk cId="684796108" sldId="2147483909"/>
        </pc:sldMasterMkLst>
        <pc:sldLayoutChg chg="del">
          <pc:chgData name="Afzal, Sharique" userId="78654acd-8dc5-45c5-9f66-f22a6a74400e" providerId="ADAL" clId="{F6991469-AEA6-4F37-ACB6-C38F19025E75}" dt="2024-11-03T14:06:27.229" v="10"/>
          <pc:sldLayoutMkLst>
            <pc:docMk/>
            <pc:sldMasterMk cId="684796108" sldId="2147483909"/>
            <pc:sldLayoutMk cId="771772699" sldId="2147483910"/>
          </pc:sldLayoutMkLst>
        </pc:sldLayoutChg>
        <pc:sldLayoutChg chg="del">
          <pc:chgData name="Afzal, Sharique" userId="78654acd-8dc5-45c5-9f66-f22a6a74400e" providerId="ADAL" clId="{F6991469-AEA6-4F37-ACB6-C38F19025E75}" dt="2024-11-03T14:06:27.229" v="10"/>
          <pc:sldLayoutMkLst>
            <pc:docMk/>
            <pc:sldMasterMk cId="684796108" sldId="2147483909"/>
            <pc:sldLayoutMk cId="352199440" sldId="2147483911"/>
          </pc:sldLayoutMkLst>
        </pc:sldLayoutChg>
        <pc:sldLayoutChg chg="del">
          <pc:chgData name="Afzal, Sharique" userId="78654acd-8dc5-45c5-9f66-f22a6a74400e" providerId="ADAL" clId="{F6991469-AEA6-4F37-ACB6-C38F19025E75}" dt="2024-11-03T14:06:27.229" v="10"/>
          <pc:sldLayoutMkLst>
            <pc:docMk/>
            <pc:sldMasterMk cId="684796108" sldId="2147483909"/>
            <pc:sldLayoutMk cId="979302146" sldId="2147483912"/>
          </pc:sldLayoutMkLst>
        </pc:sldLayoutChg>
        <pc:sldLayoutChg chg="del">
          <pc:chgData name="Afzal, Sharique" userId="78654acd-8dc5-45c5-9f66-f22a6a74400e" providerId="ADAL" clId="{F6991469-AEA6-4F37-ACB6-C38F19025E75}" dt="2024-11-03T14:06:27.229" v="10"/>
          <pc:sldLayoutMkLst>
            <pc:docMk/>
            <pc:sldMasterMk cId="684796108" sldId="2147483909"/>
            <pc:sldLayoutMk cId="1037446032" sldId="2147483913"/>
          </pc:sldLayoutMkLst>
        </pc:sldLayoutChg>
        <pc:sldLayoutChg chg="del">
          <pc:chgData name="Afzal, Sharique" userId="78654acd-8dc5-45c5-9f66-f22a6a74400e" providerId="ADAL" clId="{F6991469-AEA6-4F37-ACB6-C38F19025E75}" dt="2024-11-03T14:06:27.229" v="10"/>
          <pc:sldLayoutMkLst>
            <pc:docMk/>
            <pc:sldMasterMk cId="684796108" sldId="2147483909"/>
            <pc:sldLayoutMk cId="3948244781" sldId="2147483914"/>
          </pc:sldLayoutMkLst>
        </pc:sldLayoutChg>
        <pc:sldLayoutChg chg="del">
          <pc:chgData name="Afzal, Sharique" userId="78654acd-8dc5-45c5-9f66-f22a6a74400e" providerId="ADAL" clId="{F6991469-AEA6-4F37-ACB6-C38F19025E75}" dt="2024-11-03T14:06:27.229" v="10"/>
          <pc:sldLayoutMkLst>
            <pc:docMk/>
            <pc:sldMasterMk cId="684796108" sldId="2147483909"/>
            <pc:sldLayoutMk cId="1497356770" sldId="2147483915"/>
          </pc:sldLayoutMkLst>
        </pc:sldLayoutChg>
        <pc:sldLayoutChg chg="del">
          <pc:chgData name="Afzal, Sharique" userId="78654acd-8dc5-45c5-9f66-f22a6a74400e" providerId="ADAL" clId="{F6991469-AEA6-4F37-ACB6-C38F19025E75}" dt="2024-11-03T14:06:27.229" v="10"/>
          <pc:sldLayoutMkLst>
            <pc:docMk/>
            <pc:sldMasterMk cId="684796108" sldId="2147483909"/>
            <pc:sldLayoutMk cId="1875292226" sldId="2147483916"/>
          </pc:sldLayoutMkLst>
        </pc:sldLayoutChg>
        <pc:sldLayoutChg chg="del">
          <pc:chgData name="Afzal, Sharique" userId="78654acd-8dc5-45c5-9f66-f22a6a74400e" providerId="ADAL" clId="{F6991469-AEA6-4F37-ACB6-C38F19025E75}" dt="2024-11-03T14:06:27.229" v="10"/>
          <pc:sldLayoutMkLst>
            <pc:docMk/>
            <pc:sldMasterMk cId="684796108" sldId="2147483909"/>
            <pc:sldLayoutMk cId="1220591352" sldId="2147483917"/>
          </pc:sldLayoutMkLst>
        </pc:sldLayoutChg>
        <pc:sldLayoutChg chg="del">
          <pc:chgData name="Afzal, Sharique" userId="78654acd-8dc5-45c5-9f66-f22a6a74400e" providerId="ADAL" clId="{F6991469-AEA6-4F37-ACB6-C38F19025E75}" dt="2024-11-03T14:06:27.229" v="10"/>
          <pc:sldLayoutMkLst>
            <pc:docMk/>
            <pc:sldMasterMk cId="684796108" sldId="2147483909"/>
            <pc:sldLayoutMk cId="4194438930" sldId="2147483918"/>
          </pc:sldLayoutMkLst>
        </pc:sldLayoutChg>
        <pc:sldLayoutChg chg="del">
          <pc:chgData name="Afzal, Sharique" userId="78654acd-8dc5-45c5-9f66-f22a6a74400e" providerId="ADAL" clId="{F6991469-AEA6-4F37-ACB6-C38F19025E75}" dt="2024-11-03T14:06:27.229" v="10"/>
          <pc:sldLayoutMkLst>
            <pc:docMk/>
            <pc:sldMasterMk cId="684796108" sldId="2147483909"/>
            <pc:sldLayoutMk cId="1667540839" sldId="2147483919"/>
          </pc:sldLayoutMkLst>
        </pc:sldLayoutChg>
        <pc:sldLayoutChg chg="del">
          <pc:chgData name="Afzal, Sharique" userId="78654acd-8dc5-45c5-9f66-f22a6a74400e" providerId="ADAL" clId="{F6991469-AEA6-4F37-ACB6-C38F19025E75}" dt="2024-11-03T14:06:27.229" v="10"/>
          <pc:sldLayoutMkLst>
            <pc:docMk/>
            <pc:sldMasterMk cId="684796108" sldId="2147483909"/>
            <pc:sldLayoutMk cId="3401844761" sldId="2147483920"/>
          </pc:sldLayoutMkLst>
        </pc:sldLayoutChg>
        <pc:sldLayoutChg chg="del">
          <pc:chgData name="Afzal, Sharique" userId="78654acd-8dc5-45c5-9f66-f22a6a74400e" providerId="ADAL" clId="{F6991469-AEA6-4F37-ACB6-C38F19025E75}" dt="2024-11-03T14:06:27.229" v="10"/>
          <pc:sldLayoutMkLst>
            <pc:docMk/>
            <pc:sldMasterMk cId="684796108" sldId="2147483909"/>
            <pc:sldLayoutMk cId="1918088431" sldId="2147483921"/>
          </pc:sldLayoutMkLst>
        </pc:sldLayoutChg>
        <pc:sldLayoutChg chg="del">
          <pc:chgData name="Afzal, Sharique" userId="78654acd-8dc5-45c5-9f66-f22a6a74400e" providerId="ADAL" clId="{F6991469-AEA6-4F37-ACB6-C38F19025E75}" dt="2024-11-03T14:06:27.229" v="10"/>
          <pc:sldLayoutMkLst>
            <pc:docMk/>
            <pc:sldMasterMk cId="684796108" sldId="2147483909"/>
            <pc:sldLayoutMk cId="1194750936" sldId="2147483922"/>
          </pc:sldLayoutMkLst>
        </pc:sldLayoutChg>
        <pc:sldLayoutChg chg="del">
          <pc:chgData name="Afzal, Sharique" userId="78654acd-8dc5-45c5-9f66-f22a6a74400e" providerId="ADAL" clId="{F6991469-AEA6-4F37-ACB6-C38F19025E75}" dt="2024-11-03T14:06:27.229" v="10"/>
          <pc:sldLayoutMkLst>
            <pc:docMk/>
            <pc:sldMasterMk cId="684796108" sldId="2147483909"/>
            <pc:sldLayoutMk cId="2609380798" sldId="2147483923"/>
          </pc:sldLayoutMkLst>
        </pc:sldLayoutChg>
        <pc:sldLayoutChg chg="del">
          <pc:chgData name="Afzal, Sharique" userId="78654acd-8dc5-45c5-9f66-f22a6a74400e" providerId="ADAL" clId="{F6991469-AEA6-4F37-ACB6-C38F19025E75}" dt="2024-11-03T14:06:27.229" v="10"/>
          <pc:sldLayoutMkLst>
            <pc:docMk/>
            <pc:sldMasterMk cId="684796108" sldId="2147483909"/>
            <pc:sldLayoutMk cId="4103412432" sldId="2147483924"/>
          </pc:sldLayoutMkLst>
        </pc:sldLayoutChg>
        <pc:sldLayoutChg chg="del">
          <pc:chgData name="Afzal, Sharique" userId="78654acd-8dc5-45c5-9f66-f22a6a74400e" providerId="ADAL" clId="{F6991469-AEA6-4F37-ACB6-C38F19025E75}" dt="2024-11-03T14:06:27.229" v="10"/>
          <pc:sldLayoutMkLst>
            <pc:docMk/>
            <pc:sldMasterMk cId="684796108" sldId="2147483909"/>
            <pc:sldLayoutMk cId="1582952184" sldId="2147483925"/>
          </pc:sldLayoutMkLst>
        </pc:sldLayoutChg>
        <pc:sldLayoutChg chg="del">
          <pc:chgData name="Afzal, Sharique" userId="78654acd-8dc5-45c5-9f66-f22a6a74400e" providerId="ADAL" clId="{F6991469-AEA6-4F37-ACB6-C38F19025E75}" dt="2024-11-03T14:06:27.229" v="10"/>
          <pc:sldLayoutMkLst>
            <pc:docMk/>
            <pc:sldMasterMk cId="684796108" sldId="2147483909"/>
            <pc:sldLayoutMk cId="599466032" sldId="2147483926"/>
          </pc:sldLayoutMkLst>
        </pc:sldLayoutChg>
        <pc:sldLayoutChg chg="del">
          <pc:chgData name="Afzal, Sharique" userId="78654acd-8dc5-45c5-9f66-f22a6a74400e" providerId="ADAL" clId="{F6991469-AEA6-4F37-ACB6-C38F19025E75}" dt="2024-11-03T14:06:27.229" v="10"/>
          <pc:sldLayoutMkLst>
            <pc:docMk/>
            <pc:sldMasterMk cId="684796108" sldId="2147483909"/>
            <pc:sldLayoutMk cId="555554111" sldId="2147483927"/>
          </pc:sldLayoutMkLst>
        </pc:sldLayoutChg>
        <pc:sldLayoutChg chg="del">
          <pc:chgData name="Afzal, Sharique" userId="78654acd-8dc5-45c5-9f66-f22a6a74400e" providerId="ADAL" clId="{F6991469-AEA6-4F37-ACB6-C38F19025E75}" dt="2024-11-03T14:06:27.229" v="10"/>
          <pc:sldLayoutMkLst>
            <pc:docMk/>
            <pc:sldMasterMk cId="684796108" sldId="2147483909"/>
            <pc:sldLayoutMk cId="3079603255" sldId="2147483928"/>
          </pc:sldLayoutMkLst>
        </pc:sldLayoutChg>
        <pc:sldLayoutChg chg="del">
          <pc:chgData name="Afzal, Sharique" userId="78654acd-8dc5-45c5-9f66-f22a6a74400e" providerId="ADAL" clId="{F6991469-AEA6-4F37-ACB6-C38F19025E75}" dt="2024-11-03T14:06:27.229" v="10"/>
          <pc:sldLayoutMkLst>
            <pc:docMk/>
            <pc:sldMasterMk cId="684796108" sldId="2147483909"/>
            <pc:sldLayoutMk cId="894119533" sldId="2147483929"/>
          </pc:sldLayoutMkLst>
        </pc:sldLayoutChg>
        <pc:sldLayoutChg chg="del">
          <pc:chgData name="Afzal, Sharique" userId="78654acd-8dc5-45c5-9f66-f22a6a74400e" providerId="ADAL" clId="{F6991469-AEA6-4F37-ACB6-C38F19025E75}" dt="2024-11-03T14:06:27.229" v="10"/>
          <pc:sldLayoutMkLst>
            <pc:docMk/>
            <pc:sldMasterMk cId="684796108" sldId="2147483909"/>
            <pc:sldLayoutMk cId="2271863251" sldId="2147483930"/>
          </pc:sldLayoutMkLst>
        </pc:sldLayoutChg>
        <pc:sldLayoutChg chg="del">
          <pc:chgData name="Afzal, Sharique" userId="78654acd-8dc5-45c5-9f66-f22a6a74400e" providerId="ADAL" clId="{F6991469-AEA6-4F37-ACB6-C38F19025E75}" dt="2024-11-03T14:06:27.229" v="10"/>
          <pc:sldLayoutMkLst>
            <pc:docMk/>
            <pc:sldMasterMk cId="684796108" sldId="2147483909"/>
            <pc:sldLayoutMk cId="3665791142" sldId="2147483931"/>
          </pc:sldLayoutMkLst>
        </pc:sldLayoutChg>
        <pc:sldLayoutChg chg="del">
          <pc:chgData name="Afzal, Sharique" userId="78654acd-8dc5-45c5-9f66-f22a6a74400e" providerId="ADAL" clId="{F6991469-AEA6-4F37-ACB6-C38F19025E75}" dt="2024-11-03T14:06:27.229" v="10"/>
          <pc:sldLayoutMkLst>
            <pc:docMk/>
            <pc:sldMasterMk cId="684796108" sldId="2147483909"/>
            <pc:sldLayoutMk cId="1825775675" sldId="2147483932"/>
          </pc:sldLayoutMkLst>
        </pc:sldLayoutChg>
        <pc:sldLayoutChg chg="del">
          <pc:chgData name="Afzal, Sharique" userId="78654acd-8dc5-45c5-9f66-f22a6a74400e" providerId="ADAL" clId="{F6991469-AEA6-4F37-ACB6-C38F19025E75}" dt="2024-11-03T14:06:27.229" v="10"/>
          <pc:sldLayoutMkLst>
            <pc:docMk/>
            <pc:sldMasterMk cId="684796108" sldId="2147483909"/>
            <pc:sldLayoutMk cId="3423060526" sldId="2147483933"/>
          </pc:sldLayoutMkLst>
        </pc:sldLayoutChg>
        <pc:sldLayoutChg chg="del">
          <pc:chgData name="Afzal, Sharique" userId="78654acd-8dc5-45c5-9f66-f22a6a74400e" providerId="ADAL" clId="{F6991469-AEA6-4F37-ACB6-C38F19025E75}" dt="2024-11-03T14:06:27.229" v="10"/>
          <pc:sldLayoutMkLst>
            <pc:docMk/>
            <pc:sldMasterMk cId="684796108" sldId="2147483909"/>
            <pc:sldLayoutMk cId="3034591990" sldId="2147483934"/>
          </pc:sldLayoutMkLst>
        </pc:sldLayoutChg>
        <pc:sldLayoutChg chg="del">
          <pc:chgData name="Afzal, Sharique" userId="78654acd-8dc5-45c5-9f66-f22a6a74400e" providerId="ADAL" clId="{F6991469-AEA6-4F37-ACB6-C38F19025E75}" dt="2024-11-03T14:06:27.229" v="10"/>
          <pc:sldLayoutMkLst>
            <pc:docMk/>
            <pc:sldMasterMk cId="684796108" sldId="2147483909"/>
            <pc:sldLayoutMk cId="3925011844" sldId="2147483935"/>
          </pc:sldLayoutMkLst>
        </pc:sldLayoutChg>
        <pc:sldLayoutChg chg="del">
          <pc:chgData name="Afzal, Sharique" userId="78654acd-8dc5-45c5-9f66-f22a6a74400e" providerId="ADAL" clId="{F6991469-AEA6-4F37-ACB6-C38F19025E75}" dt="2024-11-03T14:06:27.229" v="10"/>
          <pc:sldLayoutMkLst>
            <pc:docMk/>
            <pc:sldMasterMk cId="684796108" sldId="2147483909"/>
            <pc:sldLayoutMk cId="3087953699" sldId="2147483936"/>
          </pc:sldLayoutMkLst>
        </pc:sldLayoutChg>
        <pc:sldLayoutChg chg="del">
          <pc:chgData name="Afzal, Sharique" userId="78654acd-8dc5-45c5-9f66-f22a6a74400e" providerId="ADAL" clId="{F6991469-AEA6-4F37-ACB6-C38F19025E75}" dt="2024-11-03T14:06:27.229" v="10"/>
          <pc:sldLayoutMkLst>
            <pc:docMk/>
            <pc:sldMasterMk cId="684796108" sldId="2147483909"/>
            <pc:sldLayoutMk cId="2323613312" sldId="2147483937"/>
          </pc:sldLayoutMkLst>
        </pc:sldLayoutChg>
        <pc:sldLayoutChg chg="del">
          <pc:chgData name="Afzal, Sharique" userId="78654acd-8dc5-45c5-9f66-f22a6a74400e" providerId="ADAL" clId="{F6991469-AEA6-4F37-ACB6-C38F19025E75}" dt="2024-11-03T14:06:27.229" v="10"/>
          <pc:sldLayoutMkLst>
            <pc:docMk/>
            <pc:sldMasterMk cId="684796108" sldId="2147483909"/>
            <pc:sldLayoutMk cId="868692404" sldId="2147483938"/>
          </pc:sldLayoutMkLst>
        </pc:sldLayoutChg>
        <pc:sldLayoutChg chg="del">
          <pc:chgData name="Afzal, Sharique" userId="78654acd-8dc5-45c5-9f66-f22a6a74400e" providerId="ADAL" clId="{F6991469-AEA6-4F37-ACB6-C38F19025E75}" dt="2024-11-03T14:06:27.229" v="10"/>
          <pc:sldLayoutMkLst>
            <pc:docMk/>
            <pc:sldMasterMk cId="684796108" sldId="2147483909"/>
            <pc:sldLayoutMk cId="773483684" sldId="2147483939"/>
          </pc:sldLayoutMkLst>
        </pc:sldLayoutChg>
        <pc:sldLayoutChg chg="del">
          <pc:chgData name="Afzal, Sharique" userId="78654acd-8dc5-45c5-9f66-f22a6a74400e" providerId="ADAL" clId="{F6991469-AEA6-4F37-ACB6-C38F19025E75}" dt="2024-11-03T14:06:27.229" v="10"/>
          <pc:sldLayoutMkLst>
            <pc:docMk/>
            <pc:sldMasterMk cId="684796108" sldId="2147483909"/>
            <pc:sldLayoutMk cId="1636724433" sldId="2147483940"/>
          </pc:sldLayoutMkLst>
        </pc:sldLayoutChg>
        <pc:sldLayoutChg chg="del">
          <pc:chgData name="Afzal, Sharique" userId="78654acd-8dc5-45c5-9f66-f22a6a74400e" providerId="ADAL" clId="{F6991469-AEA6-4F37-ACB6-C38F19025E75}" dt="2024-11-03T14:06:27.229" v="10"/>
          <pc:sldLayoutMkLst>
            <pc:docMk/>
            <pc:sldMasterMk cId="684796108" sldId="2147483909"/>
            <pc:sldLayoutMk cId="912132370" sldId="2147483941"/>
          </pc:sldLayoutMkLst>
        </pc:sldLayoutChg>
        <pc:sldLayoutChg chg="del">
          <pc:chgData name="Afzal, Sharique" userId="78654acd-8dc5-45c5-9f66-f22a6a74400e" providerId="ADAL" clId="{F6991469-AEA6-4F37-ACB6-C38F19025E75}" dt="2024-11-03T14:06:27.229" v="10"/>
          <pc:sldLayoutMkLst>
            <pc:docMk/>
            <pc:sldMasterMk cId="684796108" sldId="2147483909"/>
            <pc:sldLayoutMk cId="4191019011" sldId="2147483942"/>
          </pc:sldLayoutMkLst>
        </pc:sldLayoutChg>
        <pc:sldLayoutChg chg="del">
          <pc:chgData name="Afzal, Sharique" userId="78654acd-8dc5-45c5-9f66-f22a6a74400e" providerId="ADAL" clId="{F6991469-AEA6-4F37-ACB6-C38F19025E75}" dt="2024-11-03T14:06:27.229" v="10"/>
          <pc:sldLayoutMkLst>
            <pc:docMk/>
            <pc:sldMasterMk cId="684796108" sldId="2147483909"/>
            <pc:sldLayoutMk cId="1729197076" sldId="2147483943"/>
          </pc:sldLayoutMkLst>
        </pc:sldLayoutChg>
        <pc:sldLayoutChg chg="del">
          <pc:chgData name="Afzal, Sharique" userId="78654acd-8dc5-45c5-9f66-f22a6a74400e" providerId="ADAL" clId="{F6991469-AEA6-4F37-ACB6-C38F19025E75}" dt="2024-11-03T14:06:27.229" v="10"/>
          <pc:sldLayoutMkLst>
            <pc:docMk/>
            <pc:sldMasterMk cId="684796108" sldId="2147483909"/>
            <pc:sldLayoutMk cId="38090544" sldId="2147483944"/>
          </pc:sldLayoutMkLst>
        </pc:sldLayoutChg>
        <pc:sldLayoutChg chg="del">
          <pc:chgData name="Afzal, Sharique" userId="78654acd-8dc5-45c5-9f66-f22a6a74400e" providerId="ADAL" clId="{F6991469-AEA6-4F37-ACB6-C38F19025E75}" dt="2024-11-03T14:06:27.229" v="10"/>
          <pc:sldLayoutMkLst>
            <pc:docMk/>
            <pc:sldMasterMk cId="684796108" sldId="2147483909"/>
            <pc:sldLayoutMk cId="2179972500" sldId="2147483945"/>
          </pc:sldLayoutMkLst>
        </pc:sldLayoutChg>
        <pc:sldLayoutChg chg="del">
          <pc:chgData name="Afzal, Sharique" userId="78654acd-8dc5-45c5-9f66-f22a6a74400e" providerId="ADAL" clId="{F6991469-AEA6-4F37-ACB6-C38F19025E75}" dt="2024-11-03T14:06:27.229" v="10"/>
          <pc:sldLayoutMkLst>
            <pc:docMk/>
            <pc:sldMasterMk cId="684796108" sldId="2147483909"/>
            <pc:sldLayoutMk cId="2112820878" sldId="2147483946"/>
          </pc:sldLayoutMkLst>
        </pc:sldLayoutChg>
        <pc:sldLayoutChg chg="del">
          <pc:chgData name="Afzal, Sharique" userId="78654acd-8dc5-45c5-9f66-f22a6a74400e" providerId="ADAL" clId="{F6991469-AEA6-4F37-ACB6-C38F19025E75}" dt="2024-11-03T14:06:27.229" v="10"/>
          <pc:sldLayoutMkLst>
            <pc:docMk/>
            <pc:sldMasterMk cId="684796108" sldId="2147483909"/>
            <pc:sldLayoutMk cId="4147970207" sldId="2147483947"/>
          </pc:sldLayoutMkLst>
        </pc:sldLayoutChg>
        <pc:sldLayoutChg chg="del">
          <pc:chgData name="Afzal, Sharique" userId="78654acd-8dc5-45c5-9f66-f22a6a74400e" providerId="ADAL" clId="{F6991469-AEA6-4F37-ACB6-C38F19025E75}" dt="2024-11-03T14:06:27.229" v="10"/>
          <pc:sldLayoutMkLst>
            <pc:docMk/>
            <pc:sldMasterMk cId="684796108" sldId="2147483909"/>
            <pc:sldLayoutMk cId="3745622428" sldId="2147483948"/>
          </pc:sldLayoutMkLst>
        </pc:sldLayoutChg>
        <pc:sldLayoutChg chg="del">
          <pc:chgData name="Afzal, Sharique" userId="78654acd-8dc5-45c5-9f66-f22a6a74400e" providerId="ADAL" clId="{F6991469-AEA6-4F37-ACB6-C38F19025E75}" dt="2024-11-03T14:06:27.229" v="10"/>
          <pc:sldLayoutMkLst>
            <pc:docMk/>
            <pc:sldMasterMk cId="684796108" sldId="2147483909"/>
            <pc:sldLayoutMk cId="3074742580" sldId="2147483949"/>
          </pc:sldLayoutMkLst>
        </pc:sldLayoutChg>
        <pc:sldLayoutChg chg="del">
          <pc:chgData name="Afzal, Sharique" userId="78654acd-8dc5-45c5-9f66-f22a6a74400e" providerId="ADAL" clId="{F6991469-AEA6-4F37-ACB6-C38F19025E75}" dt="2024-11-03T14:06:27.229" v="10"/>
          <pc:sldLayoutMkLst>
            <pc:docMk/>
            <pc:sldMasterMk cId="684796108" sldId="2147483909"/>
            <pc:sldLayoutMk cId="3835892169" sldId="2147483950"/>
          </pc:sldLayoutMkLst>
        </pc:sldLayoutChg>
        <pc:sldLayoutChg chg="del">
          <pc:chgData name="Afzal, Sharique" userId="78654acd-8dc5-45c5-9f66-f22a6a74400e" providerId="ADAL" clId="{F6991469-AEA6-4F37-ACB6-C38F19025E75}" dt="2024-11-03T14:06:27.229" v="10"/>
          <pc:sldLayoutMkLst>
            <pc:docMk/>
            <pc:sldMasterMk cId="684796108" sldId="2147483909"/>
            <pc:sldLayoutMk cId="3752688721" sldId="2147483951"/>
          </pc:sldLayoutMkLst>
        </pc:sldLayoutChg>
        <pc:sldLayoutChg chg="del">
          <pc:chgData name="Afzal, Sharique" userId="78654acd-8dc5-45c5-9f66-f22a6a74400e" providerId="ADAL" clId="{F6991469-AEA6-4F37-ACB6-C38F19025E75}" dt="2024-11-03T14:06:27.229" v="10"/>
          <pc:sldLayoutMkLst>
            <pc:docMk/>
            <pc:sldMasterMk cId="684796108" sldId="2147483909"/>
            <pc:sldLayoutMk cId="2322071709" sldId="2147483952"/>
          </pc:sldLayoutMkLst>
        </pc:sldLayoutChg>
        <pc:sldLayoutChg chg="del">
          <pc:chgData name="Afzal, Sharique" userId="78654acd-8dc5-45c5-9f66-f22a6a74400e" providerId="ADAL" clId="{F6991469-AEA6-4F37-ACB6-C38F19025E75}" dt="2024-11-03T14:06:27.229" v="10"/>
          <pc:sldLayoutMkLst>
            <pc:docMk/>
            <pc:sldMasterMk cId="684796108" sldId="2147483909"/>
            <pc:sldLayoutMk cId="1888151108" sldId="2147483953"/>
          </pc:sldLayoutMkLst>
        </pc:sldLayoutChg>
      </pc:sldMasterChg>
      <pc:sldMasterChg chg="del delSldLayout">
        <pc:chgData name="Afzal, Sharique" userId="78654acd-8dc5-45c5-9f66-f22a6a74400e" providerId="ADAL" clId="{F6991469-AEA6-4F37-ACB6-C38F19025E75}" dt="2024-11-03T14:06:27.232" v="11"/>
        <pc:sldMasterMkLst>
          <pc:docMk/>
          <pc:sldMasterMk cId="2374324721" sldId="2147483954"/>
        </pc:sldMasterMkLst>
        <pc:sldLayoutChg chg="del">
          <pc:chgData name="Afzal, Sharique" userId="78654acd-8dc5-45c5-9f66-f22a6a74400e" providerId="ADAL" clId="{F6991469-AEA6-4F37-ACB6-C38F19025E75}" dt="2024-11-03T14:06:27.232" v="11"/>
          <pc:sldLayoutMkLst>
            <pc:docMk/>
            <pc:sldMasterMk cId="2374324721" sldId="2147483954"/>
            <pc:sldLayoutMk cId="1938314242" sldId="2147483955"/>
          </pc:sldLayoutMkLst>
        </pc:sldLayoutChg>
        <pc:sldLayoutChg chg="del">
          <pc:chgData name="Afzal, Sharique" userId="78654acd-8dc5-45c5-9f66-f22a6a74400e" providerId="ADAL" clId="{F6991469-AEA6-4F37-ACB6-C38F19025E75}" dt="2024-11-03T14:06:27.232" v="11"/>
          <pc:sldLayoutMkLst>
            <pc:docMk/>
            <pc:sldMasterMk cId="2374324721" sldId="2147483954"/>
            <pc:sldLayoutMk cId="3008242903" sldId="2147483956"/>
          </pc:sldLayoutMkLst>
        </pc:sldLayoutChg>
        <pc:sldLayoutChg chg="del">
          <pc:chgData name="Afzal, Sharique" userId="78654acd-8dc5-45c5-9f66-f22a6a74400e" providerId="ADAL" clId="{F6991469-AEA6-4F37-ACB6-C38F19025E75}" dt="2024-11-03T14:06:27.232" v="11"/>
          <pc:sldLayoutMkLst>
            <pc:docMk/>
            <pc:sldMasterMk cId="2374324721" sldId="2147483954"/>
            <pc:sldLayoutMk cId="202202390" sldId="2147483957"/>
          </pc:sldLayoutMkLst>
        </pc:sldLayoutChg>
        <pc:sldLayoutChg chg="del">
          <pc:chgData name="Afzal, Sharique" userId="78654acd-8dc5-45c5-9f66-f22a6a74400e" providerId="ADAL" clId="{F6991469-AEA6-4F37-ACB6-C38F19025E75}" dt="2024-11-03T14:06:27.232" v="11"/>
          <pc:sldLayoutMkLst>
            <pc:docMk/>
            <pc:sldMasterMk cId="2374324721" sldId="2147483954"/>
            <pc:sldLayoutMk cId="1919980397" sldId="2147483958"/>
          </pc:sldLayoutMkLst>
        </pc:sldLayoutChg>
        <pc:sldLayoutChg chg="del">
          <pc:chgData name="Afzal, Sharique" userId="78654acd-8dc5-45c5-9f66-f22a6a74400e" providerId="ADAL" clId="{F6991469-AEA6-4F37-ACB6-C38F19025E75}" dt="2024-11-03T14:06:27.232" v="11"/>
          <pc:sldLayoutMkLst>
            <pc:docMk/>
            <pc:sldMasterMk cId="2374324721" sldId="2147483954"/>
            <pc:sldLayoutMk cId="866895644" sldId="2147483959"/>
          </pc:sldLayoutMkLst>
        </pc:sldLayoutChg>
        <pc:sldLayoutChg chg="del">
          <pc:chgData name="Afzal, Sharique" userId="78654acd-8dc5-45c5-9f66-f22a6a74400e" providerId="ADAL" clId="{F6991469-AEA6-4F37-ACB6-C38F19025E75}" dt="2024-11-03T14:06:27.232" v="11"/>
          <pc:sldLayoutMkLst>
            <pc:docMk/>
            <pc:sldMasterMk cId="2374324721" sldId="2147483954"/>
            <pc:sldLayoutMk cId="3983803867" sldId="2147483960"/>
          </pc:sldLayoutMkLst>
        </pc:sldLayoutChg>
        <pc:sldLayoutChg chg="del">
          <pc:chgData name="Afzal, Sharique" userId="78654acd-8dc5-45c5-9f66-f22a6a74400e" providerId="ADAL" clId="{F6991469-AEA6-4F37-ACB6-C38F19025E75}" dt="2024-11-03T14:06:27.232" v="11"/>
          <pc:sldLayoutMkLst>
            <pc:docMk/>
            <pc:sldMasterMk cId="2374324721" sldId="2147483954"/>
            <pc:sldLayoutMk cId="21857602" sldId="2147483961"/>
          </pc:sldLayoutMkLst>
        </pc:sldLayoutChg>
        <pc:sldLayoutChg chg="del">
          <pc:chgData name="Afzal, Sharique" userId="78654acd-8dc5-45c5-9f66-f22a6a74400e" providerId="ADAL" clId="{F6991469-AEA6-4F37-ACB6-C38F19025E75}" dt="2024-11-03T14:06:27.232" v="11"/>
          <pc:sldLayoutMkLst>
            <pc:docMk/>
            <pc:sldMasterMk cId="2374324721" sldId="2147483954"/>
            <pc:sldLayoutMk cId="3040277134" sldId="2147483962"/>
          </pc:sldLayoutMkLst>
        </pc:sldLayoutChg>
        <pc:sldLayoutChg chg="del">
          <pc:chgData name="Afzal, Sharique" userId="78654acd-8dc5-45c5-9f66-f22a6a74400e" providerId="ADAL" clId="{F6991469-AEA6-4F37-ACB6-C38F19025E75}" dt="2024-11-03T14:06:27.232" v="11"/>
          <pc:sldLayoutMkLst>
            <pc:docMk/>
            <pc:sldMasterMk cId="2374324721" sldId="2147483954"/>
            <pc:sldLayoutMk cId="2765789764" sldId="2147483963"/>
          </pc:sldLayoutMkLst>
        </pc:sldLayoutChg>
        <pc:sldLayoutChg chg="del">
          <pc:chgData name="Afzal, Sharique" userId="78654acd-8dc5-45c5-9f66-f22a6a74400e" providerId="ADAL" clId="{F6991469-AEA6-4F37-ACB6-C38F19025E75}" dt="2024-11-03T14:06:27.232" v="11"/>
          <pc:sldLayoutMkLst>
            <pc:docMk/>
            <pc:sldMasterMk cId="2374324721" sldId="2147483954"/>
            <pc:sldLayoutMk cId="2377478234" sldId="2147483964"/>
          </pc:sldLayoutMkLst>
        </pc:sldLayoutChg>
        <pc:sldLayoutChg chg="del">
          <pc:chgData name="Afzal, Sharique" userId="78654acd-8dc5-45c5-9f66-f22a6a74400e" providerId="ADAL" clId="{F6991469-AEA6-4F37-ACB6-C38F19025E75}" dt="2024-11-03T14:06:27.232" v="11"/>
          <pc:sldLayoutMkLst>
            <pc:docMk/>
            <pc:sldMasterMk cId="2374324721" sldId="2147483954"/>
            <pc:sldLayoutMk cId="3941934278" sldId="2147483965"/>
          </pc:sldLayoutMkLst>
        </pc:sldLayoutChg>
        <pc:sldLayoutChg chg="del">
          <pc:chgData name="Afzal, Sharique" userId="78654acd-8dc5-45c5-9f66-f22a6a74400e" providerId="ADAL" clId="{F6991469-AEA6-4F37-ACB6-C38F19025E75}" dt="2024-11-03T14:06:27.232" v="11"/>
          <pc:sldLayoutMkLst>
            <pc:docMk/>
            <pc:sldMasterMk cId="2374324721" sldId="2147483954"/>
            <pc:sldLayoutMk cId="3606113927" sldId="2147483966"/>
          </pc:sldLayoutMkLst>
        </pc:sldLayoutChg>
        <pc:sldLayoutChg chg="del">
          <pc:chgData name="Afzal, Sharique" userId="78654acd-8dc5-45c5-9f66-f22a6a74400e" providerId="ADAL" clId="{F6991469-AEA6-4F37-ACB6-C38F19025E75}" dt="2024-11-03T14:06:27.232" v="11"/>
          <pc:sldLayoutMkLst>
            <pc:docMk/>
            <pc:sldMasterMk cId="2374324721" sldId="2147483954"/>
            <pc:sldLayoutMk cId="3819893341" sldId="2147483967"/>
          </pc:sldLayoutMkLst>
        </pc:sldLayoutChg>
        <pc:sldLayoutChg chg="del">
          <pc:chgData name="Afzal, Sharique" userId="78654acd-8dc5-45c5-9f66-f22a6a74400e" providerId="ADAL" clId="{F6991469-AEA6-4F37-ACB6-C38F19025E75}" dt="2024-11-03T14:06:27.232" v="11"/>
          <pc:sldLayoutMkLst>
            <pc:docMk/>
            <pc:sldMasterMk cId="2374324721" sldId="2147483954"/>
            <pc:sldLayoutMk cId="1055732519" sldId="2147483968"/>
          </pc:sldLayoutMkLst>
        </pc:sldLayoutChg>
        <pc:sldLayoutChg chg="del">
          <pc:chgData name="Afzal, Sharique" userId="78654acd-8dc5-45c5-9f66-f22a6a74400e" providerId="ADAL" clId="{F6991469-AEA6-4F37-ACB6-C38F19025E75}" dt="2024-11-03T14:06:27.232" v="11"/>
          <pc:sldLayoutMkLst>
            <pc:docMk/>
            <pc:sldMasterMk cId="2374324721" sldId="2147483954"/>
            <pc:sldLayoutMk cId="2693219405" sldId="2147483969"/>
          </pc:sldLayoutMkLst>
        </pc:sldLayoutChg>
        <pc:sldLayoutChg chg="del">
          <pc:chgData name="Afzal, Sharique" userId="78654acd-8dc5-45c5-9f66-f22a6a74400e" providerId="ADAL" clId="{F6991469-AEA6-4F37-ACB6-C38F19025E75}" dt="2024-11-03T14:06:27.232" v="11"/>
          <pc:sldLayoutMkLst>
            <pc:docMk/>
            <pc:sldMasterMk cId="2374324721" sldId="2147483954"/>
            <pc:sldLayoutMk cId="817628296" sldId="2147483970"/>
          </pc:sldLayoutMkLst>
        </pc:sldLayoutChg>
        <pc:sldLayoutChg chg="del">
          <pc:chgData name="Afzal, Sharique" userId="78654acd-8dc5-45c5-9f66-f22a6a74400e" providerId="ADAL" clId="{F6991469-AEA6-4F37-ACB6-C38F19025E75}" dt="2024-11-03T14:06:27.232" v="11"/>
          <pc:sldLayoutMkLst>
            <pc:docMk/>
            <pc:sldMasterMk cId="2374324721" sldId="2147483954"/>
            <pc:sldLayoutMk cId="1390039236" sldId="2147483971"/>
          </pc:sldLayoutMkLst>
        </pc:sldLayoutChg>
        <pc:sldLayoutChg chg="del">
          <pc:chgData name="Afzal, Sharique" userId="78654acd-8dc5-45c5-9f66-f22a6a74400e" providerId="ADAL" clId="{F6991469-AEA6-4F37-ACB6-C38F19025E75}" dt="2024-11-03T14:06:27.232" v="11"/>
          <pc:sldLayoutMkLst>
            <pc:docMk/>
            <pc:sldMasterMk cId="2374324721" sldId="2147483954"/>
            <pc:sldLayoutMk cId="238775941" sldId="2147483972"/>
          </pc:sldLayoutMkLst>
        </pc:sldLayoutChg>
        <pc:sldLayoutChg chg="del">
          <pc:chgData name="Afzal, Sharique" userId="78654acd-8dc5-45c5-9f66-f22a6a74400e" providerId="ADAL" clId="{F6991469-AEA6-4F37-ACB6-C38F19025E75}" dt="2024-11-03T14:06:27.232" v="11"/>
          <pc:sldLayoutMkLst>
            <pc:docMk/>
            <pc:sldMasterMk cId="2374324721" sldId="2147483954"/>
            <pc:sldLayoutMk cId="2548213317" sldId="2147483973"/>
          </pc:sldLayoutMkLst>
        </pc:sldLayoutChg>
        <pc:sldLayoutChg chg="del">
          <pc:chgData name="Afzal, Sharique" userId="78654acd-8dc5-45c5-9f66-f22a6a74400e" providerId="ADAL" clId="{F6991469-AEA6-4F37-ACB6-C38F19025E75}" dt="2024-11-03T14:06:27.232" v="11"/>
          <pc:sldLayoutMkLst>
            <pc:docMk/>
            <pc:sldMasterMk cId="2374324721" sldId="2147483954"/>
            <pc:sldLayoutMk cId="979554229" sldId="2147483974"/>
          </pc:sldLayoutMkLst>
        </pc:sldLayoutChg>
        <pc:sldLayoutChg chg="del">
          <pc:chgData name="Afzal, Sharique" userId="78654acd-8dc5-45c5-9f66-f22a6a74400e" providerId="ADAL" clId="{F6991469-AEA6-4F37-ACB6-C38F19025E75}" dt="2024-11-03T14:06:27.232" v="11"/>
          <pc:sldLayoutMkLst>
            <pc:docMk/>
            <pc:sldMasterMk cId="2374324721" sldId="2147483954"/>
            <pc:sldLayoutMk cId="4024408540" sldId="2147483975"/>
          </pc:sldLayoutMkLst>
        </pc:sldLayoutChg>
        <pc:sldLayoutChg chg="del">
          <pc:chgData name="Afzal, Sharique" userId="78654acd-8dc5-45c5-9f66-f22a6a74400e" providerId="ADAL" clId="{F6991469-AEA6-4F37-ACB6-C38F19025E75}" dt="2024-11-03T14:06:27.232" v="11"/>
          <pc:sldLayoutMkLst>
            <pc:docMk/>
            <pc:sldMasterMk cId="2374324721" sldId="2147483954"/>
            <pc:sldLayoutMk cId="809051404" sldId="2147483976"/>
          </pc:sldLayoutMkLst>
        </pc:sldLayoutChg>
        <pc:sldLayoutChg chg="del">
          <pc:chgData name="Afzal, Sharique" userId="78654acd-8dc5-45c5-9f66-f22a6a74400e" providerId="ADAL" clId="{F6991469-AEA6-4F37-ACB6-C38F19025E75}" dt="2024-11-03T14:06:27.232" v="11"/>
          <pc:sldLayoutMkLst>
            <pc:docMk/>
            <pc:sldMasterMk cId="2374324721" sldId="2147483954"/>
            <pc:sldLayoutMk cId="2232809469" sldId="2147483977"/>
          </pc:sldLayoutMkLst>
        </pc:sldLayoutChg>
        <pc:sldLayoutChg chg="del">
          <pc:chgData name="Afzal, Sharique" userId="78654acd-8dc5-45c5-9f66-f22a6a74400e" providerId="ADAL" clId="{F6991469-AEA6-4F37-ACB6-C38F19025E75}" dt="2024-11-03T14:06:27.232" v="11"/>
          <pc:sldLayoutMkLst>
            <pc:docMk/>
            <pc:sldMasterMk cId="2374324721" sldId="2147483954"/>
            <pc:sldLayoutMk cId="69460430" sldId="2147483978"/>
          </pc:sldLayoutMkLst>
        </pc:sldLayoutChg>
        <pc:sldLayoutChg chg="del">
          <pc:chgData name="Afzal, Sharique" userId="78654acd-8dc5-45c5-9f66-f22a6a74400e" providerId="ADAL" clId="{F6991469-AEA6-4F37-ACB6-C38F19025E75}" dt="2024-11-03T14:06:27.232" v="11"/>
          <pc:sldLayoutMkLst>
            <pc:docMk/>
            <pc:sldMasterMk cId="2374324721" sldId="2147483954"/>
            <pc:sldLayoutMk cId="1984952961" sldId="2147483979"/>
          </pc:sldLayoutMkLst>
        </pc:sldLayoutChg>
        <pc:sldLayoutChg chg="del">
          <pc:chgData name="Afzal, Sharique" userId="78654acd-8dc5-45c5-9f66-f22a6a74400e" providerId="ADAL" clId="{F6991469-AEA6-4F37-ACB6-C38F19025E75}" dt="2024-11-03T14:06:27.232" v="11"/>
          <pc:sldLayoutMkLst>
            <pc:docMk/>
            <pc:sldMasterMk cId="2374324721" sldId="2147483954"/>
            <pc:sldLayoutMk cId="2381108408" sldId="2147483980"/>
          </pc:sldLayoutMkLst>
        </pc:sldLayoutChg>
        <pc:sldLayoutChg chg="del">
          <pc:chgData name="Afzal, Sharique" userId="78654acd-8dc5-45c5-9f66-f22a6a74400e" providerId="ADAL" clId="{F6991469-AEA6-4F37-ACB6-C38F19025E75}" dt="2024-11-03T14:06:27.232" v="11"/>
          <pc:sldLayoutMkLst>
            <pc:docMk/>
            <pc:sldMasterMk cId="2374324721" sldId="2147483954"/>
            <pc:sldLayoutMk cId="3406370608" sldId="2147483981"/>
          </pc:sldLayoutMkLst>
        </pc:sldLayoutChg>
        <pc:sldLayoutChg chg="del">
          <pc:chgData name="Afzal, Sharique" userId="78654acd-8dc5-45c5-9f66-f22a6a74400e" providerId="ADAL" clId="{F6991469-AEA6-4F37-ACB6-C38F19025E75}" dt="2024-11-03T14:06:27.232" v="11"/>
          <pc:sldLayoutMkLst>
            <pc:docMk/>
            <pc:sldMasterMk cId="2374324721" sldId="2147483954"/>
            <pc:sldLayoutMk cId="1617494034" sldId="2147483982"/>
          </pc:sldLayoutMkLst>
        </pc:sldLayoutChg>
        <pc:sldLayoutChg chg="del">
          <pc:chgData name="Afzal, Sharique" userId="78654acd-8dc5-45c5-9f66-f22a6a74400e" providerId="ADAL" clId="{F6991469-AEA6-4F37-ACB6-C38F19025E75}" dt="2024-11-03T14:06:27.232" v="11"/>
          <pc:sldLayoutMkLst>
            <pc:docMk/>
            <pc:sldMasterMk cId="2374324721" sldId="2147483954"/>
            <pc:sldLayoutMk cId="586504008" sldId="2147483983"/>
          </pc:sldLayoutMkLst>
        </pc:sldLayoutChg>
        <pc:sldLayoutChg chg="del">
          <pc:chgData name="Afzal, Sharique" userId="78654acd-8dc5-45c5-9f66-f22a6a74400e" providerId="ADAL" clId="{F6991469-AEA6-4F37-ACB6-C38F19025E75}" dt="2024-11-03T14:06:27.232" v="11"/>
          <pc:sldLayoutMkLst>
            <pc:docMk/>
            <pc:sldMasterMk cId="2374324721" sldId="2147483954"/>
            <pc:sldLayoutMk cId="3384381895" sldId="2147483984"/>
          </pc:sldLayoutMkLst>
        </pc:sldLayoutChg>
        <pc:sldLayoutChg chg="del">
          <pc:chgData name="Afzal, Sharique" userId="78654acd-8dc5-45c5-9f66-f22a6a74400e" providerId="ADAL" clId="{F6991469-AEA6-4F37-ACB6-C38F19025E75}" dt="2024-11-03T14:06:27.232" v="11"/>
          <pc:sldLayoutMkLst>
            <pc:docMk/>
            <pc:sldMasterMk cId="2374324721" sldId="2147483954"/>
            <pc:sldLayoutMk cId="240690384" sldId="2147483985"/>
          </pc:sldLayoutMkLst>
        </pc:sldLayoutChg>
        <pc:sldLayoutChg chg="del">
          <pc:chgData name="Afzal, Sharique" userId="78654acd-8dc5-45c5-9f66-f22a6a74400e" providerId="ADAL" clId="{F6991469-AEA6-4F37-ACB6-C38F19025E75}" dt="2024-11-03T14:06:27.232" v="11"/>
          <pc:sldLayoutMkLst>
            <pc:docMk/>
            <pc:sldMasterMk cId="2374324721" sldId="2147483954"/>
            <pc:sldLayoutMk cId="747166623" sldId="2147483986"/>
          </pc:sldLayoutMkLst>
        </pc:sldLayoutChg>
        <pc:sldLayoutChg chg="del">
          <pc:chgData name="Afzal, Sharique" userId="78654acd-8dc5-45c5-9f66-f22a6a74400e" providerId="ADAL" clId="{F6991469-AEA6-4F37-ACB6-C38F19025E75}" dt="2024-11-03T14:06:27.232" v="11"/>
          <pc:sldLayoutMkLst>
            <pc:docMk/>
            <pc:sldMasterMk cId="2374324721" sldId="2147483954"/>
            <pc:sldLayoutMk cId="184516484" sldId="2147483987"/>
          </pc:sldLayoutMkLst>
        </pc:sldLayoutChg>
        <pc:sldLayoutChg chg="del">
          <pc:chgData name="Afzal, Sharique" userId="78654acd-8dc5-45c5-9f66-f22a6a74400e" providerId="ADAL" clId="{F6991469-AEA6-4F37-ACB6-C38F19025E75}" dt="2024-11-03T14:06:27.232" v="11"/>
          <pc:sldLayoutMkLst>
            <pc:docMk/>
            <pc:sldMasterMk cId="2374324721" sldId="2147483954"/>
            <pc:sldLayoutMk cId="2858591773" sldId="2147483988"/>
          </pc:sldLayoutMkLst>
        </pc:sldLayoutChg>
        <pc:sldLayoutChg chg="del">
          <pc:chgData name="Afzal, Sharique" userId="78654acd-8dc5-45c5-9f66-f22a6a74400e" providerId="ADAL" clId="{F6991469-AEA6-4F37-ACB6-C38F19025E75}" dt="2024-11-03T14:06:27.232" v="11"/>
          <pc:sldLayoutMkLst>
            <pc:docMk/>
            <pc:sldMasterMk cId="2374324721" sldId="2147483954"/>
            <pc:sldLayoutMk cId="3655372396" sldId="2147483989"/>
          </pc:sldLayoutMkLst>
        </pc:sldLayoutChg>
        <pc:sldLayoutChg chg="del">
          <pc:chgData name="Afzal, Sharique" userId="78654acd-8dc5-45c5-9f66-f22a6a74400e" providerId="ADAL" clId="{F6991469-AEA6-4F37-ACB6-C38F19025E75}" dt="2024-11-03T14:06:27.232" v="11"/>
          <pc:sldLayoutMkLst>
            <pc:docMk/>
            <pc:sldMasterMk cId="2374324721" sldId="2147483954"/>
            <pc:sldLayoutMk cId="2903051790" sldId="2147483990"/>
          </pc:sldLayoutMkLst>
        </pc:sldLayoutChg>
        <pc:sldLayoutChg chg="del">
          <pc:chgData name="Afzal, Sharique" userId="78654acd-8dc5-45c5-9f66-f22a6a74400e" providerId="ADAL" clId="{F6991469-AEA6-4F37-ACB6-C38F19025E75}" dt="2024-11-03T14:06:27.232" v="11"/>
          <pc:sldLayoutMkLst>
            <pc:docMk/>
            <pc:sldMasterMk cId="2374324721" sldId="2147483954"/>
            <pc:sldLayoutMk cId="1881892162" sldId="2147483991"/>
          </pc:sldLayoutMkLst>
        </pc:sldLayoutChg>
        <pc:sldLayoutChg chg="del">
          <pc:chgData name="Afzal, Sharique" userId="78654acd-8dc5-45c5-9f66-f22a6a74400e" providerId="ADAL" clId="{F6991469-AEA6-4F37-ACB6-C38F19025E75}" dt="2024-11-03T14:06:27.232" v="11"/>
          <pc:sldLayoutMkLst>
            <pc:docMk/>
            <pc:sldMasterMk cId="2374324721" sldId="2147483954"/>
            <pc:sldLayoutMk cId="899573882" sldId="2147483992"/>
          </pc:sldLayoutMkLst>
        </pc:sldLayoutChg>
        <pc:sldLayoutChg chg="del">
          <pc:chgData name="Afzal, Sharique" userId="78654acd-8dc5-45c5-9f66-f22a6a74400e" providerId="ADAL" clId="{F6991469-AEA6-4F37-ACB6-C38F19025E75}" dt="2024-11-03T14:06:27.232" v="11"/>
          <pc:sldLayoutMkLst>
            <pc:docMk/>
            <pc:sldMasterMk cId="2374324721" sldId="2147483954"/>
            <pc:sldLayoutMk cId="4042397653" sldId="2147483993"/>
          </pc:sldLayoutMkLst>
        </pc:sldLayoutChg>
        <pc:sldLayoutChg chg="del">
          <pc:chgData name="Afzal, Sharique" userId="78654acd-8dc5-45c5-9f66-f22a6a74400e" providerId="ADAL" clId="{F6991469-AEA6-4F37-ACB6-C38F19025E75}" dt="2024-11-03T14:06:27.232" v="11"/>
          <pc:sldLayoutMkLst>
            <pc:docMk/>
            <pc:sldMasterMk cId="2374324721" sldId="2147483954"/>
            <pc:sldLayoutMk cId="2554137221" sldId="2147483994"/>
          </pc:sldLayoutMkLst>
        </pc:sldLayoutChg>
        <pc:sldLayoutChg chg="del">
          <pc:chgData name="Afzal, Sharique" userId="78654acd-8dc5-45c5-9f66-f22a6a74400e" providerId="ADAL" clId="{F6991469-AEA6-4F37-ACB6-C38F19025E75}" dt="2024-11-03T14:06:27.232" v="11"/>
          <pc:sldLayoutMkLst>
            <pc:docMk/>
            <pc:sldMasterMk cId="2374324721" sldId="2147483954"/>
            <pc:sldLayoutMk cId="2599807308" sldId="2147483995"/>
          </pc:sldLayoutMkLst>
        </pc:sldLayoutChg>
        <pc:sldLayoutChg chg="del">
          <pc:chgData name="Afzal, Sharique" userId="78654acd-8dc5-45c5-9f66-f22a6a74400e" providerId="ADAL" clId="{F6991469-AEA6-4F37-ACB6-C38F19025E75}" dt="2024-11-03T14:06:27.232" v="11"/>
          <pc:sldLayoutMkLst>
            <pc:docMk/>
            <pc:sldMasterMk cId="2374324721" sldId="2147483954"/>
            <pc:sldLayoutMk cId="4058432485" sldId="2147483996"/>
          </pc:sldLayoutMkLst>
        </pc:sldLayoutChg>
        <pc:sldLayoutChg chg="del">
          <pc:chgData name="Afzal, Sharique" userId="78654acd-8dc5-45c5-9f66-f22a6a74400e" providerId="ADAL" clId="{F6991469-AEA6-4F37-ACB6-C38F19025E75}" dt="2024-11-03T14:06:27.232" v="11"/>
          <pc:sldLayoutMkLst>
            <pc:docMk/>
            <pc:sldMasterMk cId="2374324721" sldId="2147483954"/>
            <pc:sldLayoutMk cId="1172833594" sldId="2147483997"/>
          </pc:sldLayoutMkLst>
        </pc:sldLayoutChg>
        <pc:sldLayoutChg chg="del">
          <pc:chgData name="Afzal, Sharique" userId="78654acd-8dc5-45c5-9f66-f22a6a74400e" providerId="ADAL" clId="{F6991469-AEA6-4F37-ACB6-C38F19025E75}" dt="2024-11-03T14:06:27.232" v="11"/>
          <pc:sldLayoutMkLst>
            <pc:docMk/>
            <pc:sldMasterMk cId="2374324721" sldId="2147483954"/>
            <pc:sldLayoutMk cId="2972379240" sldId="2147483998"/>
          </pc:sldLayoutMkLst>
        </pc:sldLayoutChg>
        <pc:sldLayoutChg chg="del">
          <pc:chgData name="Afzal, Sharique" userId="78654acd-8dc5-45c5-9f66-f22a6a74400e" providerId="ADAL" clId="{F6991469-AEA6-4F37-ACB6-C38F19025E75}" dt="2024-11-03T14:06:27.232" v="11"/>
          <pc:sldLayoutMkLst>
            <pc:docMk/>
            <pc:sldMasterMk cId="2374324721" sldId="2147483954"/>
            <pc:sldLayoutMk cId="3870485648" sldId="2147483999"/>
          </pc:sldLayoutMkLst>
        </pc:sldLayoutChg>
      </pc:sldMasterChg>
      <pc:sldMasterChg chg="del delSldLayout">
        <pc:chgData name="Afzal, Sharique" userId="78654acd-8dc5-45c5-9f66-f22a6a74400e" providerId="ADAL" clId="{F6991469-AEA6-4F37-ACB6-C38F19025E75}" dt="2024-11-03T14:06:27.234" v="12"/>
        <pc:sldMasterMkLst>
          <pc:docMk/>
          <pc:sldMasterMk cId="42122769" sldId="2147484000"/>
        </pc:sldMasterMkLst>
        <pc:sldLayoutChg chg="del">
          <pc:chgData name="Afzal, Sharique" userId="78654acd-8dc5-45c5-9f66-f22a6a74400e" providerId="ADAL" clId="{F6991469-AEA6-4F37-ACB6-C38F19025E75}" dt="2024-11-03T14:06:27.234" v="12"/>
          <pc:sldLayoutMkLst>
            <pc:docMk/>
            <pc:sldMasterMk cId="42122769" sldId="2147484000"/>
            <pc:sldLayoutMk cId="2589294622" sldId="2147484001"/>
          </pc:sldLayoutMkLst>
        </pc:sldLayoutChg>
        <pc:sldLayoutChg chg="del">
          <pc:chgData name="Afzal, Sharique" userId="78654acd-8dc5-45c5-9f66-f22a6a74400e" providerId="ADAL" clId="{F6991469-AEA6-4F37-ACB6-C38F19025E75}" dt="2024-11-03T14:06:27.234" v="12"/>
          <pc:sldLayoutMkLst>
            <pc:docMk/>
            <pc:sldMasterMk cId="42122769" sldId="2147484000"/>
            <pc:sldLayoutMk cId="3211995340" sldId="2147484002"/>
          </pc:sldLayoutMkLst>
        </pc:sldLayoutChg>
        <pc:sldLayoutChg chg="del">
          <pc:chgData name="Afzal, Sharique" userId="78654acd-8dc5-45c5-9f66-f22a6a74400e" providerId="ADAL" clId="{F6991469-AEA6-4F37-ACB6-C38F19025E75}" dt="2024-11-03T14:06:27.234" v="12"/>
          <pc:sldLayoutMkLst>
            <pc:docMk/>
            <pc:sldMasterMk cId="42122769" sldId="2147484000"/>
            <pc:sldLayoutMk cId="352663621" sldId="2147484003"/>
          </pc:sldLayoutMkLst>
        </pc:sldLayoutChg>
        <pc:sldLayoutChg chg="del">
          <pc:chgData name="Afzal, Sharique" userId="78654acd-8dc5-45c5-9f66-f22a6a74400e" providerId="ADAL" clId="{F6991469-AEA6-4F37-ACB6-C38F19025E75}" dt="2024-11-03T14:06:27.234" v="12"/>
          <pc:sldLayoutMkLst>
            <pc:docMk/>
            <pc:sldMasterMk cId="42122769" sldId="2147484000"/>
            <pc:sldLayoutMk cId="1477810451" sldId="2147484004"/>
          </pc:sldLayoutMkLst>
        </pc:sldLayoutChg>
        <pc:sldLayoutChg chg="del">
          <pc:chgData name="Afzal, Sharique" userId="78654acd-8dc5-45c5-9f66-f22a6a74400e" providerId="ADAL" clId="{F6991469-AEA6-4F37-ACB6-C38F19025E75}" dt="2024-11-03T14:06:27.234" v="12"/>
          <pc:sldLayoutMkLst>
            <pc:docMk/>
            <pc:sldMasterMk cId="42122769" sldId="2147484000"/>
            <pc:sldLayoutMk cId="625280964" sldId="2147484005"/>
          </pc:sldLayoutMkLst>
        </pc:sldLayoutChg>
        <pc:sldLayoutChg chg="del">
          <pc:chgData name="Afzal, Sharique" userId="78654acd-8dc5-45c5-9f66-f22a6a74400e" providerId="ADAL" clId="{F6991469-AEA6-4F37-ACB6-C38F19025E75}" dt="2024-11-03T14:06:27.234" v="12"/>
          <pc:sldLayoutMkLst>
            <pc:docMk/>
            <pc:sldMasterMk cId="42122769" sldId="2147484000"/>
            <pc:sldLayoutMk cId="567267010" sldId="2147484006"/>
          </pc:sldLayoutMkLst>
        </pc:sldLayoutChg>
        <pc:sldLayoutChg chg="del">
          <pc:chgData name="Afzal, Sharique" userId="78654acd-8dc5-45c5-9f66-f22a6a74400e" providerId="ADAL" clId="{F6991469-AEA6-4F37-ACB6-C38F19025E75}" dt="2024-11-03T14:06:27.234" v="12"/>
          <pc:sldLayoutMkLst>
            <pc:docMk/>
            <pc:sldMasterMk cId="42122769" sldId="2147484000"/>
            <pc:sldLayoutMk cId="1610545435" sldId="2147484007"/>
          </pc:sldLayoutMkLst>
        </pc:sldLayoutChg>
        <pc:sldLayoutChg chg="del">
          <pc:chgData name="Afzal, Sharique" userId="78654acd-8dc5-45c5-9f66-f22a6a74400e" providerId="ADAL" clId="{F6991469-AEA6-4F37-ACB6-C38F19025E75}" dt="2024-11-03T14:06:27.234" v="12"/>
          <pc:sldLayoutMkLst>
            <pc:docMk/>
            <pc:sldMasterMk cId="42122769" sldId="2147484000"/>
            <pc:sldLayoutMk cId="2526526338" sldId="2147484008"/>
          </pc:sldLayoutMkLst>
        </pc:sldLayoutChg>
        <pc:sldLayoutChg chg="del">
          <pc:chgData name="Afzal, Sharique" userId="78654acd-8dc5-45c5-9f66-f22a6a74400e" providerId="ADAL" clId="{F6991469-AEA6-4F37-ACB6-C38F19025E75}" dt="2024-11-03T14:06:27.234" v="12"/>
          <pc:sldLayoutMkLst>
            <pc:docMk/>
            <pc:sldMasterMk cId="42122769" sldId="2147484000"/>
            <pc:sldLayoutMk cId="3204327632" sldId="2147484009"/>
          </pc:sldLayoutMkLst>
        </pc:sldLayoutChg>
        <pc:sldLayoutChg chg="del">
          <pc:chgData name="Afzal, Sharique" userId="78654acd-8dc5-45c5-9f66-f22a6a74400e" providerId="ADAL" clId="{F6991469-AEA6-4F37-ACB6-C38F19025E75}" dt="2024-11-03T14:06:27.234" v="12"/>
          <pc:sldLayoutMkLst>
            <pc:docMk/>
            <pc:sldMasterMk cId="42122769" sldId="2147484000"/>
            <pc:sldLayoutMk cId="212124581" sldId="2147484010"/>
          </pc:sldLayoutMkLst>
        </pc:sldLayoutChg>
        <pc:sldLayoutChg chg="del">
          <pc:chgData name="Afzal, Sharique" userId="78654acd-8dc5-45c5-9f66-f22a6a74400e" providerId="ADAL" clId="{F6991469-AEA6-4F37-ACB6-C38F19025E75}" dt="2024-11-03T14:06:27.234" v="12"/>
          <pc:sldLayoutMkLst>
            <pc:docMk/>
            <pc:sldMasterMk cId="42122769" sldId="2147484000"/>
            <pc:sldLayoutMk cId="1047791509" sldId="2147484011"/>
          </pc:sldLayoutMkLst>
        </pc:sldLayoutChg>
        <pc:sldLayoutChg chg="del">
          <pc:chgData name="Afzal, Sharique" userId="78654acd-8dc5-45c5-9f66-f22a6a74400e" providerId="ADAL" clId="{F6991469-AEA6-4F37-ACB6-C38F19025E75}" dt="2024-11-03T14:06:27.234" v="12"/>
          <pc:sldLayoutMkLst>
            <pc:docMk/>
            <pc:sldMasterMk cId="42122769" sldId="2147484000"/>
            <pc:sldLayoutMk cId="591746592" sldId="2147484012"/>
          </pc:sldLayoutMkLst>
        </pc:sldLayoutChg>
        <pc:sldLayoutChg chg="del">
          <pc:chgData name="Afzal, Sharique" userId="78654acd-8dc5-45c5-9f66-f22a6a74400e" providerId="ADAL" clId="{F6991469-AEA6-4F37-ACB6-C38F19025E75}" dt="2024-11-03T14:06:27.234" v="12"/>
          <pc:sldLayoutMkLst>
            <pc:docMk/>
            <pc:sldMasterMk cId="42122769" sldId="2147484000"/>
            <pc:sldLayoutMk cId="4292609681" sldId="2147484013"/>
          </pc:sldLayoutMkLst>
        </pc:sldLayoutChg>
        <pc:sldLayoutChg chg="del">
          <pc:chgData name="Afzal, Sharique" userId="78654acd-8dc5-45c5-9f66-f22a6a74400e" providerId="ADAL" clId="{F6991469-AEA6-4F37-ACB6-C38F19025E75}" dt="2024-11-03T14:06:27.234" v="12"/>
          <pc:sldLayoutMkLst>
            <pc:docMk/>
            <pc:sldMasterMk cId="42122769" sldId="2147484000"/>
            <pc:sldLayoutMk cId="1962689983" sldId="2147484014"/>
          </pc:sldLayoutMkLst>
        </pc:sldLayoutChg>
        <pc:sldLayoutChg chg="del">
          <pc:chgData name="Afzal, Sharique" userId="78654acd-8dc5-45c5-9f66-f22a6a74400e" providerId="ADAL" clId="{F6991469-AEA6-4F37-ACB6-C38F19025E75}" dt="2024-11-03T14:06:27.234" v="12"/>
          <pc:sldLayoutMkLst>
            <pc:docMk/>
            <pc:sldMasterMk cId="42122769" sldId="2147484000"/>
            <pc:sldLayoutMk cId="1076610176" sldId="2147484015"/>
          </pc:sldLayoutMkLst>
        </pc:sldLayoutChg>
        <pc:sldLayoutChg chg="del">
          <pc:chgData name="Afzal, Sharique" userId="78654acd-8dc5-45c5-9f66-f22a6a74400e" providerId="ADAL" clId="{F6991469-AEA6-4F37-ACB6-C38F19025E75}" dt="2024-11-03T14:06:27.234" v="12"/>
          <pc:sldLayoutMkLst>
            <pc:docMk/>
            <pc:sldMasterMk cId="42122769" sldId="2147484000"/>
            <pc:sldLayoutMk cId="817429928" sldId="2147484016"/>
          </pc:sldLayoutMkLst>
        </pc:sldLayoutChg>
        <pc:sldLayoutChg chg="del">
          <pc:chgData name="Afzal, Sharique" userId="78654acd-8dc5-45c5-9f66-f22a6a74400e" providerId="ADAL" clId="{F6991469-AEA6-4F37-ACB6-C38F19025E75}" dt="2024-11-03T14:06:27.234" v="12"/>
          <pc:sldLayoutMkLst>
            <pc:docMk/>
            <pc:sldMasterMk cId="42122769" sldId="2147484000"/>
            <pc:sldLayoutMk cId="1505569771" sldId="2147484017"/>
          </pc:sldLayoutMkLst>
        </pc:sldLayoutChg>
        <pc:sldLayoutChg chg="del">
          <pc:chgData name="Afzal, Sharique" userId="78654acd-8dc5-45c5-9f66-f22a6a74400e" providerId="ADAL" clId="{F6991469-AEA6-4F37-ACB6-C38F19025E75}" dt="2024-11-03T14:06:27.234" v="12"/>
          <pc:sldLayoutMkLst>
            <pc:docMk/>
            <pc:sldMasterMk cId="42122769" sldId="2147484000"/>
            <pc:sldLayoutMk cId="4032020638" sldId="2147484018"/>
          </pc:sldLayoutMkLst>
        </pc:sldLayoutChg>
        <pc:sldLayoutChg chg="del">
          <pc:chgData name="Afzal, Sharique" userId="78654acd-8dc5-45c5-9f66-f22a6a74400e" providerId="ADAL" clId="{F6991469-AEA6-4F37-ACB6-C38F19025E75}" dt="2024-11-03T14:06:27.234" v="12"/>
          <pc:sldLayoutMkLst>
            <pc:docMk/>
            <pc:sldMasterMk cId="42122769" sldId="2147484000"/>
            <pc:sldLayoutMk cId="3226674443" sldId="2147484019"/>
          </pc:sldLayoutMkLst>
        </pc:sldLayoutChg>
        <pc:sldLayoutChg chg="del">
          <pc:chgData name="Afzal, Sharique" userId="78654acd-8dc5-45c5-9f66-f22a6a74400e" providerId="ADAL" clId="{F6991469-AEA6-4F37-ACB6-C38F19025E75}" dt="2024-11-03T14:06:27.234" v="12"/>
          <pc:sldLayoutMkLst>
            <pc:docMk/>
            <pc:sldMasterMk cId="42122769" sldId="2147484000"/>
            <pc:sldLayoutMk cId="116293507" sldId="2147484020"/>
          </pc:sldLayoutMkLst>
        </pc:sldLayoutChg>
        <pc:sldLayoutChg chg="del">
          <pc:chgData name="Afzal, Sharique" userId="78654acd-8dc5-45c5-9f66-f22a6a74400e" providerId="ADAL" clId="{F6991469-AEA6-4F37-ACB6-C38F19025E75}" dt="2024-11-03T14:06:27.234" v="12"/>
          <pc:sldLayoutMkLst>
            <pc:docMk/>
            <pc:sldMasterMk cId="42122769" sldId="2147484000"/>
            <pc:sldLayoutMk cId="1991289484" sldId="2147484021"/>
          </pc:sldLayoutMkLst>
        </pc:sldLayoutChg>
        <pc:sldLayoutChg chg="del">
          <pc:chgData name="Afzal, Sharique" userId="78654acd-8dc5-45c5-9f66-f22a6a74400e" providerId="ADAL" clId="{F6991469-AEA6-4F37-ACB6-C38F19025E75}" dt="2024-11-03T14:06:27.234" v="12"/>
          <pc:sldLayoutMkLst>
            <pc:docMk/>
            <pc:sldMasterMk cId="42122769" sldId="2147484000"/>
            <pc:sldLayoutMk cId="3569043160" sldId="2147484022"/>
          </pc:sldLayoutMkLst>
        </pc:sldLayoutChg>
        <pc:sldLayoutChg chg="del">
          <pc:chgData name="Afzal, Sharique" userId="78654acd-8dc5-45c5-9f66-f22a6a74400e" providerId="ADAL" clId="{F6991469-AEA6-4F37-ACB6-C38F19025E75}" dt="2024-11-03T14:06:27.234" v="12"/>
          <pc:sldLayoutMkLst>
            <pc:docMk/>
            <pc:sldMasterMk cId="42122769" sldId="2147484000"/>
            <pc:sldLayoutMk cId="2395276800" sldId="2147484023"/>
          </pc:sldLayoutMkLst>
        </pc:sldLayoutChg>
        <pc:sldLayoutChg chg="del">
          <pc:chgData name="Afzal, Sharique" userId="78654acd-8dc5-45c5-9f66-f22a6a74400e" providerId="ADAL" clId="{F6991469-AEA6-4F37-ACB6-C38F19025E75}" dt="2024-11-03T14:06:27.234" v="12"/>
          <pc:sldLayoutMkLst>
            <pc:docMk/>
            <pc:sldMasterMk cId="42122769" sldId="2147484000"/>
            <pc:sldLayoutMk cId="2734309518" sldId="2147484024"/>
          </pc:sldLayoutMkLst>
        </pc:sldLayoutChg>
        <pc:sldLayoutChg chg="del">
          <pc:chgData name="Afzal, Sharique" userId="78654acd-8dc5-45c5-9f66-f22a6a74400e" providerId="ADAL" clId="{F6991469-AEA6-4F37-ACB6-C38F19025E75}" dt="2024-11-03T14:06:27.234" v="12"/>
          <pc:sldLayoutMkLst>
            <pc:docMk/>
            <pc:sldMasterMk cId="42122769" sldId="2147484000"/>
            <pc:sldLayoutMk cId="3309181763" sldId="2147484025"/>
          </pc:sldLayoutMkLst>
        </pc:sldLayoutChg>
        <pc:sldLayoutChg chg="del">
          <pc:chgData name="Afzal, Sharique" userId="78654acd-8dc5-45c5-9f66-f22a6a74400e" providerId="ADAL" clId="{F6991469-AEA6-4F37-ACB6-C38F19025E75}" dt="2024-11-03T14:06:27.234" v="12"/>
          <pc:sldLayoutMkLst>
            <pc:docMk/>
            <pc:sldMasterMk cId="42122769" sldId="2147484000"/>
            <pc:sldLayoutMk cId="4155001768" sldId="2147484026"/>
          </pc:sldLayoutMkLst>
        </pc:sldLayoutChg>
        <pc:sldLayoutChg chg="del">
          <pc:chgData name="Afzal, Sharique" userId="78654acd-8dc5-45c5-9f66-f22a6a74400e" providerId="ADAL" clId="{F6991469-AEA6-4F37-ACB6-C38F19025E75}" dt="2024-11-03T14:06:27.234" v="12"/>
          <pc:sldLayoutMkLst>
            <pc:docMk/>
            <pc:sldMasterMk cId="42122769" sldId="2147484000"/>
            <pc:sldLayoutMk cId="1193390907" sldId="2147484027"/>
          </pc:sldLayoutMkLst>
        </pc:sldLayoutChg>
        <pc:sldLayoutChg chg="del">
          <pc:chgData name="Afzal, Sharique" userId="78654acd-8dc5-45c5-9f66-f22a6a74400e" providerId="ADAL" clId="{F6991469-AEA6-4F37-ACB6-C38F19025E75}" dt="2024-11-03T14:06:27.234" v="12"/>
          <pc:sldLayoutMkLst>
            <pc:docMk/>
            <pc:sldMasterMk cId="42122769" sldId="2147484000"/>
            <pc:sldLayoutMk cId="1927338795" sldId="2147484028"/>
          </pc:sldLayoutMkLst>
        </pc:sldLayoutChg>
        <pc:sldLayoutChg chg="del">
          <pc:chgData name="Afzal, Sharique" userId="78654acd-8dc5-45c5-9f66-f22a6a74400e" providerId="ADAL" clId="{F6991469-AEA6-4F37-ACB6-C38F19025E75}" dt="2024-11-03T14:06:27.234" v="12"/>
          <pc:sldLayoutMkLst>
            <pc:docMk/>
            <pc:sldMasterMk cId="42122769" sldId="2147484000"/>
            <pc:sldLayoutMk cId="496493500" sldId="2147484029"/>
          </pc:sldLayoutMkLst>
        </pc:sldLayoutChg>
        <pc:sldLayoutChg chg="del">
          <pc:chgData name="Afzal, Sharique" userId="78654acd-8dc5-45c5-9f66-f22a6a74400e" providerId="ADAL" clId="{F6991469-AEA6-4F37-ACB6-C38F19025E75}" dt="2024-11-03T14:06:27.234" v="12"/>
          <pc:sldLayoutMkLst>
            <pc:docMk/>
            <pc:sldMasterMk cId="42122769" sldId="2147484000"/>
            <pc:sldLayoutMk cId="699218490" sldId="2147484030"/>
          </pc:sldLayoutMkLst>
        </pc:sldLayoutChg>
        <pc:sldLayoutChg chg="del">
          <pc:chgData name="Afzal, Sharique" userId="78654acd-8dc5-45c5-9f66-f22a6a74400e" providerId="ADAL" clId="{F6991469-AEA6-4F37-ACB6-C38F19025E75}" dt="2024-11-03T14:06:27.234" v="12"/>
          <pc:sldLayoutMkLst>
            <pc:docMk/>
            <pc:sldMasterMk cId="42122769" sldId="2147484000"/>
            <pc:sldLayoutMk cId="4234339128" sldId="2147484031"/>
          </pc:sldLayoutMkLst>
        </pc:sldLayoutChg>
        <pc:sldLayoutChg chg="del">
          <pc:chgData name="Afzal, Sharique" userId="78654acd-8dc5-45c5-9f66-f22a6a74400e" providerId="ADAL" clId="{F6991469-AEA6-4F37-ACB6-C38F19025E75}" dt="2024-11-03T14:06:27.234" v="12"/>
          <pc:sldLayoutMkLst>
            <pc:docMk/>
            <pc:sldMasterMk cId="42122769" sldId="2147484000"/>
            <pc:sldLayoutMk cId="1154751622" sldId="2147484032"/>
          </pc:sldLayoutMkLst>
        </pc:sldLayoutChg>
        <pc:sldLayoutChg chg="del">
          <pc:chgData name="Afzal, Sharique" userId="78654acd-8dc5-45c5-9f66-f22a6a74400e" providerId="ADAL" clId="{F6991469-AEA6-4F37-ACB6-C38F19025E75}" dt="2024-11-03T14:06:27.234" v="12"/>
          <pc:sldLayoutMkLst>
            <pc:docMk/>
            <pc:sldMasterMk cId="42122769" sldId="2147484000"/>
            <pc:sldLayoutMk cId="1725452412" sldId="2147484033"/>
          </pc:sldLayoutMkLst>
        </pc:sldLayoutChg>
        <pc:sldLayoutChg chg="del">
          <pc:chgData name="Afzal, Sharique" userId="78654acd-8dc5-45c5-9f66-f22a6a74400e" providerId="ADAL" clId="{F6991469-AEA6-4F37-ACB6-C38F19025E75}" dt="2024-11-03T14:06:27.234" v="12"/>
          <pc:sldLayoutMkLst>
            <pc:docMk/>
            <pc:sldMasterMk cId="42122769" sldId="2147484000"/>
            <pc:sldLayoutMk cId="3917324748" sldId="2147484034"/>
          </pc:sldLayoutMkLst>
        </pc:sldLayoutChg>
        <pc:sldLayoutChg chg="del">
          <pc:chgData name="Afzal, Sharique" userId="78654acd-8dc5-45c5-9f66-f22a6a74400e" providerId="ADAL" clId="{F6991469-AEA6-4F37-ACB6-C38F19025E75}" dt="2024-11-03T14:06:27.234" v="12"/>
          <pc:sldLayoutMkLst>
            <pc:docMk/>
            <pc:sldMasterMk cId="42122769" sldId="2147484000"/>
            <pc:sldLayoutMk cId="2515145528" sldId="2147484035"/>
          </pc:sldLayoutMkLst>
        </pc:sldLayoutChg>
        <pc:sldLayoutChg chg="del">
          <pc:chgData name="Afzal, Sharique" userId="78654acd-8dc5-45c5-9f66-f22a6a74400e" providerId="ADAL" clId="{F6991469-AEA6-4F37-ACB6-C38F19025E75}" dt="2024-11-03T14:06:27.234" v="12"/>
          <pc:sldLayoutMkLst>
            <pc:docMk/>
            <pc:sldMasterMk cId="42122769" sldId="2147484000"/>
            <pc:sldLayoutMk cId="3539148466" sldId="2147484036"/>
          </pc:sldLayoutMkLst>
        </pc:sldLayoutChg>
        <pc:sldLayoutChg chg="del">
          <pc:chgData name="Afzal, Sharique" userId="78654acd-8dc5-45c5-9f66-f22a6a74400e" providerId="ADAL" clId="{F6991469-AEA6-4F37-ACB6-C38F19025E75}" dt="2024-11-03T14:06:27.234" v="12"/>
          <pc:sldLayoutMkLst>
            <pc:docMk/>
            <pc:sldMasterMk cId="42122769" sldId="2147484000"/>
            <pc:sldLayoutMk cId="3137255726" sldId="2147484037"/>
          </pc:sldLayoutMkLst>
        </pc:sldLayoutChg>
        <pc:sldLayoutChg chg="del">
          <pc:chgData name="Afzal, Sharique" userId="78654acd-8dc5-45c5-9f66-f22a6a74400e" providerId="ADAL" clId="{F6991469-AEA6-4F37-ACB6-C38F19025E75}" dt="2024-11-03T14:06:27.234" v="12"/>
          <pc:sldLayoutMkLst>
            <pc:docMk/>
            <pc:sldMasterMk cId="42122769" sldId="2147484000"/>
            <pc:sldLayoutMk cId="2009066972" sldId="2147484038"/>
          </pc:sldLayoutMkLst>
        </pc:sldLayoutChg>
        <pc:sldLayoutChg chg="del">
          <pc:chgData name="Afzal, Sharique" userId="78654acd-8dc5-45c5-9f66-f22a6a74400e" providerId="ADAL" clId="{F6991469-AEA6-4F37-ACB6-C38F19025E75}" dt="2024-11-03T14:06:27.234" v="12"/>
          <pc:sldLayoutMkLst>
            <pc:docMk/>
            <pc:sldMasterMk cId="42122769" sldId="2147484000"/>
            <pc:sldLayoutMk cId="1103758869" sldId="2147484039"/>
          </pc:sldLayoutMkLst>
        </pc:sldLayoutChg>
        <pc:sldLayoutChg chg="del">
          <pc:chgData name="Afzal, Sharique" userId="78654acd-8dc5-45c5-9f66-f22a6a74400e" providerId="ADAL" clId="{F6991469-AEA6-4F37-ACB6-C38F19025E75}" dt="2024-11-03T14:06:27.234" v="12"/>
          <pc:sldLayoutMkLst>
            <pc:docMk/>
            <pc:sldMasterMk cId="42122769" sldId="2147484000"/>
            <pc:sldLayoutMk cId="554756005" sldId="2147484040"/>
          </pc:sldLayoutMkLst>
        </pc:sldLayoutChg>
        <pc:sldLayoutChg chg="del">
          <pc:chgData name="Afzal, Sharique" userId="78654acd-8dc5-45c5-9f66-f22a6a74400e" providerId="ADAL" clId="{F6991469-AEA6-4F37-ACB6-C38F19025E75}" dt="2024-11-03T14:06:27.234" v="12"/>
          <pc:sldLayoutMkLst>
            <pc:docMk/>
            <pc:sldMasterMk cId="42122769" sldId="2147484000"/>
            <pc:sldLayoutMk cId="4225746281" sldId="2147484041"/>
          </pc:sldLayoutMkLst>
        </pc:sldLayoutChg>
        <pc:sldLayoutChg chg="del">
          <pc:chgData name="Afzal, Sharique" userId="78654acd-8dc5-45c5-9f66-f22a6a74400e" providerId="ADAL" clId="{F6991469-AEA6-4F37-ACB6-C38F19025E75}" dt="2024-11-03T14:06:27.234" v="12"/>
          <pc:sldLayoutMkLst>
            <pc:docMk/>
            <pc:sldMasterMk cId="42122769" sldId="2147484000"/>
            <pc:sldLayoutMk cId="3062799507" sldId="2147484042"/>
          </pc:sldLayoutMkLst>
        </pc:sldLayoutChg>
        <pc:sldLayoutChg chg="del">
          <pc:chgData name="Afzal, Sharique" userId="78654acd-8dc5-45c5-9f66-f22a6a74400e" providerId="ADAL" clId="{F6991469-AEA6-4F37-ACB6-C38F19025E75}" dt="2024-11-03T14:06:27.234" v="12"/>
          <pc:sldLayoutMkLst>
            <pc:docMk/>
            <pc:sldMasterMk cId="42122769" sldId="2147484000"/>
            <pc:sldLayoutMk cId="58925644" sldId="2147484043"/>
          </pc:sldLayoutMkLst>
        </pc:sldLayoutChg>
        <pc:sldLayoutChg chg="del">
          <pc:chgData name="Afzal, Sharique" userId="78654acd-8dc5-45c5-9f66-f22a6a74400e" providerId="ADAL" clId="{F6991469-AEA6-4F37-ACB6-C38F19025E75}" dt="2024-11-03T14:06:27.234" v="12"/>
          <pc:sldLayoutMkLst>
            <pc:docMk/>
            <pc:sldMasterMk cId="42122769" sldId="2147484000"/>
            <pc:sldLayoutMk cId="2525486861" sldId="2147484044"/>
          </pc:sldLayoutMkLst>
        </pc:sldLayoutChg>
        <pc:sldLayoutChg chg="del">
          <pc:chgData name="Afzal, Sharique" userId="78654acd-8dc5-45c5-9f66-f22a6a74400e" providerId="ADAL" clId="{F6991469-AEA6-4F37-ACB6-C38F19025E75}" dt="2024-11-03T14:06:27.234" v="12"/>
          <pc:sldLayoutMkLst>
            <pc:docMk/>
            <pc:sldMasterMk cId="42122769" sldId="2147484000"/>
            <pc:sldLayoutMk cId="2188253522" sldId="2147484045"/>
          </pc:sldLayoutMkLst>
        </pc:sldLayoutChg>
        <pc:sldLayoutChg chg="del">
          <pc:chgData name="Afzal, Sharique" userId="78654acd-8dc5-45c5-9f66-f22a6a74400e" providerId="ADAL" clId="{F6991469-AEA6-4F37-ACB6-C38F19025E75}" dt="2024-11-03T14:06:27.234" v="12"/>
          <pc:sldLayoutMkLst>
            <pc:docMk/>
            <pc:sldMasterMk cId="42122769" sldId="2147484000"/>
            <pc:sldLayoutMk cId="179069295" sldId="2147484046"/>
          </pc:sldLayoutMkLst>
        </pc:sldLayoutChg>
      </pc:sldMasterChg>
      <pc:sldMasterChg chg="del delSldLayout">
        <pc:chgData name="Afzal, Sharique" userId="78654acd-8dc5-45c5-9f66-f22a6a74400e" providerId="ADAL" clId="{F6991469-AEA6-4F37-ACB6-C38F19025E75}" dt="2024-11-03T14:06:27.236" v="13"/>
        <pc:sldMasterMkLst>
          <pc:docMk/>
          <pc:sldMasterMk cId="190429508" sldId="2147484060"/>
        </pc:sldMasterMkLst>
        <pc:sldLayoutChg chg="del">
          <pc:chgData name="Afzal, Sharique" userId="78654acd-8dc5-45c5-9f66-f22a6a74400e" providerId="ADAL" clId="{F6991469-AEA6-4F37-ACB6-C38F19025E75}" dt="2024-11-03T14:06:27.236" v="13"/>
          <pc:sldLayoutMkLst>
            <pc:docMk/>
            <pc:sldMasterMk cId="190429508" sldId="2147484060"/>
            <pc:sldLayoutMk cId="3208388659" sldId="2147484061"/>
          </pc:sldLayoutMkLst>
        </pc:sldLayoutChg>
        <pc:sldLayoutChg chg="del">
          <pc:chgData name="Afzal, Sharique" userId="78654acd-8dc5-45c5-9f66-f22a6a74400e" providerId="ADAL" clId="{F6991469-AEA6-4F37-ACB6-C38F19025E75}" dt="2024-11-03T14:06:27.236" v="13"/>
          <pc:sldLayoutMkLst>
            <pc:docMk/>
            <pc:sldMasterMk cId="190429508" sldId="2147484060"/>
            <pc:sldLayoutMk cId="3631030047" sldId="2147484062"/>
          </pc:sldLayoutMkLst>
        </pc:sldLayoutChg>
        <pc:sldLayoutChg chg="del">
          <pc:chgData name="Afzal, Sharique" userId="78654acd-8dc5-45c5-9f66-f22a6a74400e" providerId="ADAL" clId="{F6991469-AEA6-4F37-ACB6-C38F19025E75}" dt="2024-11-03T14:06:27.236" v="13"/>
          <pc:sldLayoutMkLst>
            <pc:docMk/>
            <pc:sldMasterMk cId="190429508" sldId="2147484060"/>
            <pc:sldLayoutMk cId="3187617937" sldId="2147484063"/>
          </pc:sldLayoutMkLst>
        </pc:sldLayoutChg>
        <pc:sldLayoutChg chg="del">
          <pc:chgData name="Afzal, Sharique" userId="78654acd-8dc5-45c5-9f66-f22a6a74400e" providerId="ADAL" clId="{F6991469-AEA6-4F37-ACB6-C38F19025E75}" dt="2024-11-03T14:06:27.236" v="13"/>
          <pc:sldLayoutMkLst>
            <pc:docMk/>
            <pc:sldMasterMk cId="190429508" sldId="2147484060"/>
            <pc:sldLayoutMk cId="1881359413" sldId="2147484064"/>
          </pc:sldLayoutMkLst>
        </pc:sldLayoutChg>
        <pc:sldLayoutChg chg="del">
          <pc:chgData name="Afzal, Sharique" userId="78654acd-8dc5-45c5-9f66-f22a6a74400e" providerId="ADAL" clId="{F6991469-AEA6-4F37-ACB6-C38F19025E75}" dt="2024-11-03T14:06:27.236" v="13"/>
          <pc:sldLayoutMkLst>
            <pc:docMk/>
            <pc:sldMasterMk cId="190429508" sldId="2147484060"/>
            <pc:sldLayoutMk cId="1163585290" sldId="2147484065"/>
          </pc:sldLayoutMkLst>
        </pc:sldLayoutChg>
        <pc:sldLayoutChg chg="del">
          <pc:chgData name="Afzal, Sharique" userId="78654acd-8dc5-45c5-9f66-f22a6a74400e" providerId="ADAL" clId="{F6991469-AEA6-4F37-ACB6-C38F19025E75}" dt="2024-11-03T14:06:27.236" v="13"/>
          <pc:sldLayoutMkLst>
            <pc:docMk/>
            <pc:sldMasterMk cId="190429508" sldId="2147484060"/>
            <pc:sldLayoutMk cId="60134189" sldId="2147484066"/>
          </pc:sldLayoutMkLst>
        </pc:sldLayoutChg>
        <pc:sldLayoutChg chg="del">
          <pc:chgData name="Afzal, Sharique" userId="78654acd-8dc5-45c5-9f66-f22a6a74400e" providerId="ADAL" clId="{F6991469-AEA6-4F37-ACB6-C38F19025E75}" dt="2024-11-03T14:06:27.236" v="13"/>
          <pc:sldLayoutMkLst>
            <pc:docMk/>
            <pc:sldMasterMk cId="190429508" sldId="2147484060"/>
            <pc:sldLayoutMk cId="1598132111" sldId="2147484067"/>
          </pc:sldLayoutMkLst>
        </pc:sldLayoutChg>
        <pc:sldLayoutChg chg="del">
          <pc:chgData name="Afzal, Sharique" userId="78654acd-8dc5-45c5-9f66-f22a6a74400e" providerId="ADAL" clId="{F6991469-AEA6-4F37-ACB6-C38F19025E75}" dt="2024-11-03T14:06:27.236" v="13"/>
          <pc:sldLayoutMkLst>
            <pc:docMk/>
            <pc:sldMasterMk cId="190429508" sldId="2147484060"/>
            <pc:sldLayoutMk cId="328232555" sldId="2147484068"/>
          </pc:sldLayoutMkLst>
        </pc:sldLayoutChg>
        <pc:sldLayoutChg chg="del">
          <pc:chgData name="Afzal, Sharique" userId="78654acd-8dc5-45c5-9f66-f22a6a74400e" providerId="ADAL" clId="{F6991469-AEA6-4F37-ACB6-C38F19025E75}" dt="2024-11-03T14:06:27.236" v="13"/>
          <pc:sldLayoutMkLst>
            <pc:docMk/>
            <pc:sldMasterMk cId="190429508" sldId="2147484060"/>
            <pc:sldLayoutMk cId="1326311288" sldId="2147484069"/>
          </pc:sldLayoutMkLst>
        </pc:sldLayoutChg>
        <pc:sldLayoutChg chg="del">
          <pc:chgData name="Afzal, Sharique" userId="78654acd-8dc5-45c5-9f66-f22a6a74400e" providerId="ADAL" clId="{F6991469-AEA6-4F37-ACB6-C38F19025E75}" dt="2024-11-03T14:06:27.236" v="13"/>
          <pc:sldLayoutMkLst>
            <pc:docMk/>
            <pc:sldMasterMk cId="190429508" sldId="2147484060"/>
            <pc:sldLayoutMk cId="950707096" sldId="2147484070"/>
          </pc:sldLayoutMkLst>
        </pc:sldLayoutChg>
        <pc:sldLayoutChg chg="del">
          <pc:chgData name="Afzal, Sharique" userId="78654acd-8dc5-45c5-9f66-f22a6a74400e" providerId="ADAL" clId="{F6991469-AEA6-4F37-ACB6-C38F19025E75}" dt="2024-11-03T14:06:27.236" v="13"/>
          <pc:sldLayoutMkLst>
            <pc:docMk/>
            <pc:sldMasterMk cId="190429508" sldId="2147484060"/>
            <pc:sldLayoutMk cId="66001972" sldId="2147484071"/>
          </pc:sldLayoutMkLst>
        </pc:sldLayoutChg>
        <pc:sldLayoutChg chg="del">
          <pc:chgData name="Afzal, Sharique" userId="78654acd-8dc5-45c5-9f66-f22a6a74400e" providerId="ADAL" clId="{F6991469-AEA6-4F37-ACB6-C38F19025E75}" dt="2024-11-03T14:06:27.236" v="13"/>
          <pc:sldLayoutMkLst>
            <pc:docMk/>
            <pc:sldMasterMk cId="190429508" sldId="2147484060"/>
            <pc:sldLayoutMk cId="1303185204" sldId="2147484072"/>
          </pc:sldLayoutMkLst>
        </pc:sldLayoutChg>
        <pc:sldLayoutChg chg="del">
          <pc:chgData name="Afzal, Sharique" userId="78654acd-8dc5-45c5-9f66-f22a6a74400e" providerId="ADAL" clId="{F6991469-AEA6-4F37-ACB6-C38F19025E75}" dt="2024-11-03T14:06:27.236" v="13"/>
          <pc:sldLayoutMkLst>
            <pc:docMk/>
            <pc:sldMasterMk cId="190429508" sldId="2147484060"/>
            <pc:sldLayoutMk cId="4268654538" sldId="2147484073"/>
          </pc:sldLayoutMkLst>
        </pc:sldLayoutChg>
        <pc:sldLayoutChg chg="del">
          <pc:chgData name="Afzal, Sharique" userId="78654acd-8dc5-45c5-9f66-f22a6a74400e" providerId="ADAL" clId="{F6991469-AEA6-4F37-ACB6-C38F19025E75}" dt="2024-11-03T14:06:27.236" v="13"/>
          <pc:sldLayoutMkLst>
            <pc:docMk/>
            <pc:sldMasterMk cId="190429508" sldId="2147484060"/>
            <pc:sldLayoutMk cId="1205287437" sldId="2147484074"/>
          </pc:sldLayoutMkLst>
        </pc:sldLayoutChg>
        <pc:sldLayoutChg chg="del">
          <pc:chgData name="Afzal, Sharique" userId="78654acd-8dc5-45c5-9f66-f22a6a74400e" providerId="ADAL" clId="{F6991469-AEA6-4F37-ACB6-C38F19025E75}" dt="2024-11-03T14:06:27.236" v="13"/>
          <pc:sldLayoutMkLst>
            <pc:docMk/>
            <pc:sldMasterMk cId="190429508" sldId="2147484060"/>
            <pc:sldLayoutMk cId="2260633537" sldId="2147484075"/>
          </pc:sldLayoutMkLst>
        </pc:sldLayoutChg>
        <pc:sldLayoutChg chg="del">
          <pc:chgData name="Afzal, Sharique" userId="78654acd-8dc5-45c5-9f66-f22a6a74400e" providerId="ADAL" clId="{F6991469-AEA6-4F37-ACB6-C38F19025E75}" dt="2024-11-03T14:06:27.236" v="13"/>
          <pc:sldLayoutMkLst>
            <pc:docMk/>
            <pc:sldMasterMk cId="190429508" sldId="2147484060"/>
            <pc:sldLayoutMk cId="2273289604" sldId="2147484076"/>
          </pc:sldLayoutMkLst>
        </pc:sldLayoutChg>
        <pc:sldLayoutChg chg="del">
          <pc:chgData name="Afzal, Sharique" userId="78654acd-8dc5-45c5-9f66-f22a6a74400e" providerId="ADAL" clId="{F6991469-AEA6-4F37-ACB6-C38F19025E75}" dt="2024-11-03T14:06:27.236" v="13"/>
          <pc:sldLayoutMkLst>
            <pc:docMk/>
            <pc:sldMasterMk cId="190429508" sldId="2147484060"/>
            <pc:sldLayoutMk cId="3080129766" sldId="2147484077"/>
          </pc:sldLayoutMkLst>
        </pc:sldLayoutChg>
        <pc:sldLayoutChg chg="del">
          <pc:chgData name="Afzal, Sharique" userId="78654acd-8dc5-45c5-9f66-f22a6a74400e" providerId="ADAL" clId="{F6991469-AEA6-4F37-ACB6-C38F19025E75}" dt="2024-11-03T14:06:27.236" v="13"/>
          <pc:sldLayoutMkLst>
            <pc:docMk/>
            <pc:sldMasterMk cId="190429508" sldId="2147484060"/>
            <pc:sldLayoutMk cId="1806743094" sldId="2147484078"/>
          </pc:sldLayoutMkLst>
        </pc:sldLayoutChg>
        <pc:sldLayoutChg chg="del">
          <pc:chgData name="Afzal, Sharique" userId="78654acd-8dc5-45c5-9f66-f22a6a74400e" providerId="ADAL" clId="{F6991469-AEA6-4F37-ACB6-C38F19025E75}" dt="2024-11-03T14:06:27.236" v="13"/>
          <pc:sldLayoutMkLst>
            <pc:docMk/>
            <pc:sldMasterMk cId="190429508" sldId="2147484060"/>
            <pc:sldLayoutMk cId="467948462" sldId="2147484079"/>
          </pc:sldLayoutMkLst>
        </pc:sldLayoutChg>
        <pc:sldLayoutChg chg="del">
          <pc:chgData name="Afzal, Sharique" userId="78654acd-8dc5-45c5-9f66-f22a6a74400e" providerId="ADAL" clId="{F6991469-AEA6-4F37-ACB6-C38F19025E75}" dt="2024-11-03T14:06:27.236" v="13"/>
          <pc:sldLayoutMkLst>
            <pc:docMk/>
            <pc:sldMasterMk cId="190429508" sldId="2147484060"/>
            <pc:sldLayoutMk cId="3913010759" sldId="2147484080"/>
          </pc:sldLayoutMkLst>
        </pc:sldLayoutChg>
        <pc:sldLayoutChg chg="del">
          <pc:chgData name="Afzal, Sharique" userId="78654acd-8dc5-45c5-9f66-f22a6a74400e" providerId="ADAL" clId="{F6991469-AEA6-4F37-ACB6-C38F19025E75}" dt="2024-11-03T14:06:27.236" v="13"/>
          <pc:sldLayoutMkLst>
            <pc:docMk/>
            <pc:sldMasterMk cId="190429508" sldId="2147484060"/>
            <pc:sldLayoutMk cId="3366942458" sldId="2147484081"/>
          </pc:sldLayoutMkLst>
        </pc:sldLayoutChg>
        <pc:sldLayoutChg chg="del">
          <pc:chgData name="Afzal, Sharique" userId="78654acd-8dc5-45c5-9f66-f22a6a74400e" providerId="ADAL" clId="{F6991469-AEA6-4F37-ACB6-C38F19025E75}" dt="2024-11-03T14:06:27.236" v="13"/>
          <pc:sldLayoutMkLst>
            <pc:docMk/>
            <pc:sldMasterMk cId="190429508" sldId="2147484060"/>
            <pc:sldLayoutMk cId="2310718416" sldId="2147484082"/>
          </pc:sldLayoutMkLst>
        </pc:sldLayoutChg>
        <pc:sldLayoutChg chg="del">
          <pc:chgData name="Afzal, Sharique" userId="78654acd-8dc5-45c5-9f66-f22a6a74400e" providerId="ADAL" clId="{F6991469-AEA6-4F37-ACB6-C38F19025E75}" dt="2024-11-03T14:06:27.236" v="13"/>
          <pc:sldLayoutMkLst>
            <pc:docMk/>
            <pc:sldMasterMk cId="190429508" sldId="2147484060"/>
            <pc:sldLayoutMk cId="2708361198" sldId="2147484083"/>
          </pc:sldLayoutMkLst>
        </pc:sldLayoutChg>
        <pc:sldLayoutChg chg="del">
          <pc:chgData name="Afzal, Sharique" userId="78654acd-8dc5-45c5-9f66-f22a6a74400e" providerId="ADAL" clId="{F6991469-AEA6-4F37-ACB6-C38F19025E75}" dt="2024-11-03T14:06:27.236" v="13"/>
          <pc:sldLayoutMkLst>
            <pc:docMk/>
            <pc:sldMasterMk cId="190429508" sldId="2147484060"/>
            <pc:sldLayoutMk cId="3314568409" sldId="2147484084"/>
          </pc:sldLayoutMkLst>
        </pc:sldLayoutChg>
        <pc:sldLayoutChg chg="del">
          <pc:chgData name="Afzal, Sharique" userId="78654acd-8dc5-45c5-9f66-f22a6a74400e" providerId="ADAL" clId="{F6991469-AEA6-4F37-ACB6-C38F19025E75}" dt="2024-11-03T14:06:27.236" v="13"/>
          <pc:sldLayoutMkLst>
            <pc:docMk/>
            <pc:sldMasterMk cId="190429508" sldId="2147484060"/>
            <pc:sldLayoutMk cId="3682551480" sldId="2147484085"/>
          </pc:sldLayoutMkLst>
        </pc:sldLayoutChg>
        <pc:sldLayoutChg chg="del">
          <pc:chgData name="Afzal, Sharique" userId="78654acd-8dc5-45c5-9f66-f22a6a74400e" providerId="ADAL" clId="{F6991469-AEA6-4F37-ACB6-C38F19025E75}" dt="2024-11-03T14:06:27.236" v="13"/>
          <pc:sldLayoutMkLst>
            <pc:docMk/>
            <pc:sldMasterMk cId="190429508" sldId="2147484060"/>
            <pc:sldLayoutMk cId="1397828927" sldId="2147484086"/>
          </pc:sldLayoutMkLst>
        </pc:sldLayoutChg>
        <pc:sldLayoutChg chg="del">
          <pc:chgData name="Afzal, Sharique" userId="78654acd-8dc5-45c5-9f66-f22a6a74400e" providerId="ADAL" clId="{F6991469-AEA6-4F37-ACB6-C38F19025E75}" dt="2024-11-03T14:06:27.236" v="13"/>
          <pc:sldLayoutMkLst>
            <pc:docMk/>
            <pc:sldMasterMk cId="190429508" sldId="2147484060"/>
            <pc:sldLayoutMk cId="2113637190" sldId="2147484087"/>
          </pc:sldLayoutMkLst>
        </pc:sldLayoutChg>
        <pc:sldLayoutChg chg="del">
          <pc:chgData name="Afzal, Sharique" userId="78654acd-8dc5-45c5-9f66-f22a6a74400e" providerId="ADAL" clId="{F6991469-AEA6-4F37-ACB6-C38F19025E75}" dt="2024-11-03T14:06:27.236" v="13"/>
          <pc:sldLayoutMkLst>
            <pc:docMk/>
            <pc:sldMasterMk cId="190429508" sldId="2147484060"/>
            <pc:sldLayoutMk cId="4283013875" sldId="2147484088"/>
          </pc:sldLayoutMkLst>
        </pc:sldLayoutChg>
        <pc:sldLayoutChg chg="del">
          <pc:chgData name="Afzal, Sharique" userId="78654acd-8dc5-45c5-9f66-f22a6a74400e" providerId="ADAL" clId="{F6991469-AEA6-4F37-ACB6-C38F19025E75}" dt="2024-11-03T14:06:27.236" v="13"/>
          <pc:sldLayoutMkLst>
            <pc:docMk/>
            <pc:sldMasterMk cId="190429508" sldId="2147484060"/>
            <pc:sldLayoutMk cId="1580480038" sldId="2147484089"/>
          </pc:sldLayoutMkLst>
        </pc:sldLayoutChg>
        <pc:sldLayoutChg chg="del">
          <pc:chgData name="Afzal, Sharique" userId="78654acd-8dc5-45c5-9f66-f22a6a74400e" providerId="ADAL" clId="{F6991469-AEA6-4F37-ACB6-C38F19025E75}" dt="2024-11-03T14:06:27.236" v="13"/>
          <pc:sldLayoutMkLst>
            <pc:docMk/>
            <pc:sldMasterMk cId="190429508" sldId="2147484060"/>
            <pc:sldLayoutMk cId="1608995259" sldId="2147484090"/>
          </pc:sldLayoutMkLst>
        </pc:sldLayoutChg>
        <pc:sldLayoutChg chg="del">
          <pc:chgData name="Afzal, Sharique" userId="78654acd-8dc5-45c5-9f66-f22a6a74400e" providerId="ADAL" clId="{F6991469-AEA6-4F37-ACB6-C38F19025E75}" dt="2024-11-03T14:06:27.236" v="13"/>
          <pc:sldLayoutMkLst>
            <pc:docMk/>
            <pc:sldMasterMk cId="190429508" sldId="2147484060"/>
            <pc:sldLayoutMk cId="2089856670" sldId="2147484091"/>
          </pc:sldLayoutMkLst>
        </pc:sldLayoutChg>
        <pc:sldLayoutChg chg="del">
          <pc:chgData name="Afzal, Sharique" userId="78654acd-8dc5-45c5-9f66-f22a6a74400e" providerId="ADAL" clId="{F6991469-AEA6-4F37-ACB6-C38F19025E75}" dt="2024-11-03T14:06:27.236" v="13"/>
          <pc:sldLayoutMkLst>
            <pc:docMk/>
            <pc:sldMasterMk cId="190429508" sldId="2147484060"/>
            <pc:sldLayoutMk cId="3984359968" sldId="2147484092"/>
          </pc:sldLayoutMkLst>
        </pc:sldLayoutChg>
        <pc:sldLayoutChg chg="del">
          <pc:chgData name="Afzal, Sharique" userId="78654acd-8dc5-45c5-9f66-f22a6a74400e" providerId="ADAL" clId="{F6991469-AEA6-4F37-ACB6-C38F19025E75}" dt="2024-11-03T14:06:27.236" v="13"/>
          <pc:sldLayoutMkLst>
            <pc:docMk/>
            <pc:sldMasterMk cId="190429508" sldId="2147484060"/>
            <pc:sldLayoutMk cId="2611329552" sldId="2147484093"/>
          </pc:sldLayoutMkLst>
        </pc:sldLayoutChg>
        <pc:sldLayoutChg chg="del">
          <pc:chgData name="Afzal, Sharique" userId="78654acd-8dc5-45c5-9f66-f22a6a74400e" providerId="ADAL" clId="{F6991469-AEA6-4F37-ACB6-C38F19025E75}" dt="2024-11-03T14:06:27.236" v="13"/>
          <pc:sldLayoutMkLst>
            <pc:docMk/>
            <pc:sldMasterMk cId="190429508" sldId="2147484060"/>
            <pc:sldLayoutMk cId="2522458618" sldId="2147484094"/>
          </pc:sldLayoutMkLst>
        </pc:sldLayoutChg>
        <pc:sldLayoutChg chg="del">
          <pc:chgData name="Afzal, Sharique" userId="78654acd-8dc5-45c5-9f66-f22a6a74400e" providerId="ADAL" clId="{F6991469-AEA6-4F37-ACB6-C38F19025E75}" dt="2024-11-03T14:06:27.236" v="13"/>
          <pc:sldLayoutMkLst>
            <pc:docMk/>
            <pc:sldMasterMk cId="190429508" sldId="2147484060"/>
            <pc:sldLayoutMk cId="941916616" sldId="2147484095"/>
          </pc:sldLayoutMkLst>
        </pc:sldLayoutChg>
        <pc:sldLayoutChg chg="del">
          <pc:chgData name="Afzal, Sharique" userId="78654acd-8dc5-45c5-9f66-f22a6a74400e" providerId="ADAL" clId="{F6991469-AEA6-4F37-ACB6-C38F19025E75}" dt="2024-11-03T14:06:27.236" v="13"/>
          <pc:sldLayoutMkLst>
            <pc:docMk/>
            <pc:sldMasterMk cId="190429508" sldId="2147484060"/>
            <pc:sldLayoutMk cId="2539362310" sldId="2147484096"/>
          </pc:sldLayoutMkLst>
        </pc:sldLayoutChg>
        <pc:sldLayoutChg chg="del">
          <pc:chgData name="Afzal, Sharique" userId="78654acd-8dc5-45c5-9f66-f22a6a74400e" providerId="ADAL" clId="{F6991469-AEA6-4F37-ACB6-C38F19025E75}" dt="2024-11-03T14:06:27.236" v="13"/>
          <pc:sldLayoutMkLst>
            <pc:docMk/>
            <pc:sldMasterMk cId="190429508" sldId="2147484060"/>
            <pc:sldLayoutMk cId="1365244436" sldId="2147484097"/>
          </pc:sldLayoutMkLst>
        </pc:sldLayoutChg>
        <pc:sldLayoutChg chg="del">
          <pc:chgData name="Afzal, Sharique" userId="78654acd-8dc5-45c5-9f66-f22a6a74400e" providerId="ADAL" clId="{F6991469-AEA6-4F37-ACB6-C38F19025E75}" dt="2024-11-03T14:06:27.236" v="13"/>
          <pc:sldLayoutMkLst>
            <pc:docMk/>
            <pc:sldMasterMk cId="190429508" sldId="2147484060"/>
            <pc:sldLayoutMk cId="828191658" sldId="2147484098"/>
          </pc:sldLayoutMkLst>
        </pc:sldLayoutChg>
        <pc:sldLayoutChg chg="del">
          <pc:chgData name="Afzal, Sharique" userId="78654acd-8dc5-45c5-9f66-f22a6a74400e" providerId="ADAL" clId="{F6991469-AEA6-4F37-ACB6-C38F19025E75}" dt="2024-11-03T14:06:27.236" v="13"/>
          <pc:sldLayoutMkLst>
            <pc:docMk/>
            <pc:sldMasterMk cId="190429508" sldId="2147484060"/>
            <pc:sldLayoutMk cId="794045267" sldId="2147484099"/>
          </pc:sldLayoutMkLst>
        </pc:sldLayoutChg>
        <pc:sldLayoutChg chg="del">
          <pc:chgData name="Afzal, Sharique" userId="78654acd-8dc5-45c5-9f66-f22a6a74400e" providerId="ADAL" clId="{F6991469-AEA6-4F37-ACB6-C38F19025E75}" dt="2024-11-03T14:06:27.236" v="13"/>
          <pc:sldLayoutMkLst>
            <pc:docMk/>
            <pc:sldMasterMk cId="190429508" sldId="2147484060"/>
            <pc:sldLayoutMk cId="2514224069" sldId="2147484100"/>
          </pc:sldLayoutMkLst>
        </pc:sldLayoutChg>
        <pc:sldLayoutChg chg="del">
          <pc:chgData name="Afzal, Sharique" userId="78654acd-8dc5-45c5-9f66-f22a6a74400e" providerId="ADAL" clId="{F6991469-AEA6-4F37-ACB6-C38F19025E75}" dt="2024-11-03T14:06:27.236" v="13"/>
          <pc:sldLayoutMkLst>
            <pc:docMk/>
            <pc:sldMasterMk cId="190429508" sldId="2147484060"/>
            <pc:sldLayoutMk cId="2816907588" sldId="2147484101"/>
          </pc:sldLayoutMkLst>
        </pc:sldLayoutChg>
        <pc:sldLayoutChg chg="del">
          <pc:chgData name="Afzal, Sharique" userId="78654acd-8dc5-45c5-9f66-f22a6a74400e" providerId="ADAL" clId="{F6991469-AEA6-4F37-ACB6-C38F19025E75}" dt="2024-11-03T14:06:27.236" v="13"/>
          <pc:sldLayoutMkLst>
            <pc:docMk/>
            <pc:sldMasterMk cId="190429508" sldId="2147484060"/>
            <pc:sldLayoutMk cId="425687883" sldId="2147484102"/>
          </pc:sldLayoutMkLst>
        </pc:sldLayoutChg>
        <pc:sldLayoutChg chg="del">
          <pc:chgData name="Afzal, Sharique" userId="78654acd-8dc5-45c5-9f66-f22a6a74400e" providerId="ADAL" clId="{F6991469-AEA6-4F37-ACB6-C38F19025E75}" dt="2024-11-03T14:06:27.236" v="13"/>
          <pc:sldLayoutMkLst>
            <pc:docMk/>
            <pc:sldMasterMk cId="190429508" sldId="2147484060"/>
            <pc:sldLayoutMk cId="123044944" sldId="2147484103"/>
          </pc:sldLayoutMkLst>
        </pc:sldLayoutChg>
        <pc:sldLayoutChg chg="del">
          <pc:chgData name="Afzal, Sharique" userId="78654acd-8dc5-45c5-9f66-f22a6a74400e" providerId="ADAL" clId="{F6991469-AEA6-4F37-ACB6-C38F19025E75}" dt="2024-11-03T14:06:27.236" v="13"/>
          <pc:sldLayoutMkLst>
            <pc:docMk/>
            <pc:sldMasterMk cId="190429508" sldId="2147484060"/>
            <pc:sldLayoutMk cId="1781553473" sldId="2147484104"/>
          </pc:sldLayoutMkLst>
        </pc:sldLayoutChg>
        <pc:sldLayoutChg chg="del">
          <pc:chgData name="Afzal, Sharique" userId="78654acd-8dc5-45c5-9f66-f22a6a74400e" providerId="ADAL" clId="{F6991469-AEA6-4F37-ACB6-C38F19025E75}" dt="2024-11-03T14:06:27.236" v="13"/>
          <pc:sldLayoutMkLst>
            <pc:docMk/>
            <pc:sldMasterMk cId="190429508" sldId="2147484060"/>
            <pc:sldLayoutMk cId="618475277" sldId="2147484105"/>
          </pc:sldLayoutMkLst>
        </pc:sldLayoutChg>
        <pc:sldLayoutChg chg="del">
          <pc:chgData name="Afzal, Sharique" userId="78654acd-8dc5-45c5-9f66-f22a6a74400e" providerId="ADAL" clId="{F6991469-AEA6-4F37-ACB6-C38F19025E75}" dt="2024-11-03T14:06:27.236" v="13"/>
          <pc:sldLayoutMkLst>
            <pc:docMk/>
            <pc:sldMasterMk cId="190429508" sldId="2147484060"/>
            <pc:sldLayoutMk cId="54328586" sldId="2147484106"/>
          </pc:sldLayoutMkLst>
        </pc:sldLayoutChg>
        <pc:sldLayoutChg chg="del">
          <pc:chgData name="Afzal, Sharique" userId="78654acd-8dc5-45c5-9f66-f22a6a74400e" providerId="ADAL" clId="{F6991469-AEA6-4F37-ACB6-C38F19025E75}" dt="2024-11-03T14:06:27.236" v="13"/>
          <pc:sldLayoutMkLst>
            <pc:docMk/>
            <pc:sldMasterMk cId="190429508" sldId="2147484060"/>
            <pc:sldLayoutMk cId="1123606295" sldId="2147484107"/>
          </pc:sldLayoutMkLst>
        </pc:sldLayoutChg>
      </pc:sldMasterChg>
      <pc:sldMasterChg chg="del delSldLayout">
        <pc:chgData name="Afzal, Sharique" userId="78654acd-8dc5-45c5-9f66-f22a6a74400e" providerId="ADAL" clId="{F6991469-AEA6-4F37-ACB6-C38F19025E75}" dt="2024-11-03T14:06:27.239" v="14"/>
        <pc:sldMasterMkLst>
          <pc:docMk/>
          <pc:sldMasterMk cId="2747266537" sldId="2147484108"/>
        </pc:sldMasterMkLst>
        <pc:sldLayoutChg chg="del">
          <pc:chgData name="Afzal, Sharique" userId="78654acd-8dc5-45c5-9f66-f22a6a74400e" providerId="ADAL" clId="{F6991469-AEA6-4F37-ACB6-C38F19025E75}" dt="2024-11-03T14:06:27.239" v="14"/>
          <pc:sldLayoutMkLst>
            <pc:docMk/>
            <pc:sldMasterMk cId="2747266537" sldId="2147484108"/>
            <pc:sldLayoutMk cId="777623365" sldId="2147484109"/>
          </pc:sldLayoutMkLst>
        </pc:sldLayoutChg>
        <pc:sldLayoutChg chg="del">
          <pc:chgData name="Afzal, Sharique" userId="78654acd-8dc5-45c5-9f66-f22a6a74400e" providerId="ADAL" clId="{F6991469-AEA6-4F37-ACB6-C38F19025E75}" dt="2024-11-03T14:06:27.239" v="14"/>
          <pc:sldLayoutMkLst>
            <pc:docMk/>
            <pc:sldMasterMk cId="2747266537" sldId="2147484108"/>
            <pc:sldLayoutMk cId="410060575" sldId="2147484110"/>
          </pc:sldLayoutMkLst>
        </pc:sldLayoutChg>
        <pc:sldLayoutChg chg="del">
          <pc:chgData name="Afzal, Sharique" userId="78654acd-8dc5-45c5-9f66-f22a6a74400e" providerId="ADAL" clId="{F6991469-AEA6-4F37-ACB6-C38F19025E75}" dt="2024-11-03T14:06:27.239" v="14"/>
          <pc:sldLayoutMkLst>
            <pc:docMk/>
            <pc:sldMasterMk cId="2747266537" sldId="2147484108"/>
            <pc:sldLayoutMk cId="3580773486" sldId="2147484111"/>
          </pc:sldLayoutMkLst>
        </pc:sldLayoutChg>
        <pc:sldLayoutChg chg="del">
          <pc:chgData name="Afzal, Sharique" userId="78654acd-8dc5-45c5-9f66-f22a6a74400e" providerId="ADAL" clId="{F6991469-AEA6-4F37-ACB6-C38F19025E75}" dt="2024-11-03T14:06:27.239" v="14"/>
          <pc:sldLayoutMkLst>
            <pc:docMk/>
            <pc:sldMasterMk cId="2747266537" sldId="2147484108"/>
            <pc:sldLayoutMk cId="1180197671" sldId="2147484112"/>
          </pc:sldLayoutMkLst>
        </pc:sldLayoutChg>
        <pc:sldLayoutChg chg="del">
          <pc:chgData name="Afzal, Sharique" userId="78654acd-8dc5-45c5-9f66-f22a6a74400e" providerId="ADAL" clId="{F6991469-AEA6-4F37-ACB6-C38F19025E75}" dt="2024-11-03T14:06:27.239" v="14"/>
          <pc:sldLayoutMkLst>
            <pc:docMk/>
            <pc:sldMasterMk cId="2747266537" sldId="2147484108"/>
            <pc:sldLayoutMk cId="3934273057" sldId="2147484113"/>
          </pc:sldLayoutMkLst>
        </pc:sldLayoutChg>
        <pc:sldLayoutChg chg="del">
          <pc:chgData name="Afzal, Sharique" userId="78654acd-8dc5-45c5-9f66-f22a6a74400e" providerId="ADAL" clId="{F6991469-AEA6-4F37-ACB6-C38F19025E75}" dt="2024-11-03T14:06:27.239" v="14"/>
          <pc:sldLayoutMkLst>
            <pc:docMk/>
            <pc:sldMasterMk cId="2747266537" sldId="2147484108"/>
            <pc:sldLayoutMk cId="1982259299" sldId="2147484114"/>
          </pc:sldLayoutMkLst>
        </pc:sldLayoutChg>
        <pc:sldLayoutChg chg="del">
          <pc:chgData name="Afzal, Sharique" userId="78654acd-8dc5-45c5-9f66-f22a6a74400e" providerId="ADAL" clId="{F6991469-AEA6-4F37-ACB6-C38F19025E75}" dt="2024-11-03T14:06:27.239" v="14"/>
          <pc:sldLayoutMkLst>
            <pc:docMk/>
            <pc:sldMasterMk cId="2747266537" sldId="2147484108"/>
            <pc:sldLayoutMk cId="4075050647" sldId="2147484115"/>
          </pc:sldLayoutMkLst>
        </pc:sldLayoutChg>
        <pc:sldLayoutChg chg="del">
          <pc:chgData name="Afzal, Sharique" userId="78654acd-8dc5-45c5-9f66-f22a6a74400e" providerId="ADAL" clId="{F6991469-AEA6-4F37-ACB6-C38F19025E75}" dt="2024-11-03T14:06:27.239" v="14"/>
          <pc:sldLayoutMkLst>
            <pc:docMk/>
            <pc:sldMasterMk cId="2747266537" sldId="2147484108"/>
            <pc:sldLayoutMk cId="4037129156" sldId="2147484116"/>
          </pc:sldLayoutMkLst>
        </pc:sldLayoutChg>
        <pc:sldLayoutChg chg="del">
          <pc:chgData name="Afzal, Sharique" userId="78654acd-8dc5-45c5-9f66-f22a6a74400e" providerId="ADAL" clId="{F6991469-AEA6-4F37-ACB6-C38F19025E75}" dt="2024-11-03T14:06:27.239" v="14"/>
          <pc:sldLayoutMkLst>
            <pc:docMk/>
            <pc:sldMasterMk cId="2747266537" sldId="2147484108"/>
            <pc:sldLayoutMk cId="555727109" sldId="2147484117"/>
          </pc:sldLayoutMkLst>
        </pc:sldLayoutChg>
        <pc:sldLayoutChg chg="del">
          <pc:chgData name="Afzal, Sharique" userId="78654acd-8dc5-45c5-9f66-f22a6a74400e" providerId="ADAL" clId="{F6991469-AEA6-4F37-ACB6-C38F19025E75}" dt="2024-11-03T14:06:27.239" v="14"/>
          <pc:sldLayoutMkLst>
            <pc:docMk/>
            <pc:sldMasterMk cId="2747266537" sldId="2147484108"/>
            <pc:sldLayoutMk cId="3224755895" sldId="2147484118"/>
          </pc:sldLayoutMkLst>
        </pc:sldLayoutChg>
        <pc:sldLayoutChg chg="del">
          <pc:chgData name="Afzal, Sharique" userId="78654acd-8dc5-45c5-9f66-f22a6a74400e" providerId="ADAL" clId="{F6991469-AEA6-4F37-ACB6-C38F19025E75}" dt="2024-11-03T14:06:27.239" v="14"/>
          <pc:sldLayoutMkLst>
            <pc:docMk/>
            <pc:sldMasterMk cId="2747266537" sldId="2147484108"/>
            <pc:sldLayoutMk cId="1443282988" sldId="2147484119"/>
          </pc:sldLayoutMkLst>
        </pc:sldLayoutChg>
        <pc:sldLayoutChg chg="del">
          <pc:chgData name="Afzal, Sharique" userId="78654acd-8dc5-45c5-9f66-f22a6a74400e" providerId="ADAL" clId="{F6991469-AEA6-4F37-ACB6-C38F19025E75}" dt="2024-11-03T14:06:27.239" v="14"/>
          <pc:sldLayoutMkLst>
            <pc:docMk/>
            <pc:sldMasterMk cId="2747266537" sldId="2147484108"/>
            <pc:sldLayoutMk cId="4278545328" sldId="2147484120"/>
          </pc:sldLayoutMkLst>
        </pc:sldLayoutChg>
        <pc:sldLayoutChg chg="del">
          <pc:chgData name="Afzal, Sharique" userId="78654acd-8dc5-45c5-9f66-f22a6a74400e" providerId="ADAL" clId="{F6991469-AEA6-4F37-ACB6-C38F19025E75}" dt="2024-11-03T14:06:27.239" v="14"/>
          <pc:sldLayoutMkLst>
            <pc:docMk/>
            <pc:sldMasterMk cId="2747266537" sldId="2147484108"/>
            <pc:sldLayoutMk cId="1879719069" sldId="2147484121"/>
          </pc:sldLayoutMkLst>
        </pc:sldLayoutChg>
        <pc:sldLayoutChg chg="del">
          <pc:chgData name="Afzal, Sharique" userId="78654acd-8dc5-45c5-9f66-f22a6a74400e" providerId="ADAL" clId="{F6991469-AEA6-4F37-ACB6-C38F19025E75}" dt="2024-11-03T14:06:27.239" v="14"/>
          <pc:sldLayoutMkLst>
            <pc:docMk/>
            <pc:sldMasterMk cId="2747266537" sldId="2147484108"/>
            <pc:sldLayoutMk cId="2109372459" sldId="2147484122"/>
          </pc:sldLayoutMkLst>
        </pc:sldLayoutChg>
        <pc:sldLayoutChg chg="del">
          <pc:chgData name="Afzal, Sharique" userId="78654acd-8dc5-45c5-9f66-f22a6a74400e" providerId="ADAL" clId="{F6991469-AEA6-4F37-ACB6-C38F19025E75}" dt="2024-11-03T14:06:27.239" v="14"/>
          <pc:sldLayoutMkLst>
            <pc:docMk/>
            <pc:sldMasterMk cId="2747266537" sldId="2147484108"/>
            <pc:sldLayoutMk cId="1370796680" sldId="2147484123"/>
          </pc:sldLayoutMkLst>
        </pc:sldLayoutChg>
        <pc:sldLayoutChg chg="del">
          <pc:chgData name="Afzal, Sharique" userId="78654acd-8dc5-45c5-9f66-f22a6a74400e" providerId="ADAL" clId="{F6991469-AEA6-4F37-ACB6-C38F19025E75}" dt="2024-11-03T14:06:27.239" v="14"/>
          <pc:sldLayoutMkLst>
            <pc:docMk/>
            <pc:sldMasterMk cId="2747266537" sldId="2147484108"/>
            <pc:sldLayoutMk cId="3632951468" sldId="2147484124"/>
          </pc:sldLayoutMkLst>
        </pc:sldLayoutChg>
        <pc:sldLayoutChg chg="del">
          <pc:chgData name="Afzal, Sharique" userId="78654acd-8dc5-45c5-9f66-f22a6a74400e" providerId="ADAL" clId="{F6991469-AEA6-4F37-ACB6-C38F19025E75}" dt="2024-11-03T14:06:27.239" v="14"/>
          <pc:sldLayoutMkLst>
            <pc:docMk/>
            <pc:sldMasterMk cId="2747266537" sldId="2147484108"/>
            <pc:sldLayoutMk cId="764453041" sldId="2147484125"/>
          </pc:sldLayoutMkLst>
        </pc:sldLayoutChg>
        <pc:sldLayoutChg chg="del">
          <pc:chgData name="Afzal, Sharique" userId="78654acd-8dc5-45c5-9f66-f22a6a74400e" providerId="ADAL" clId="{F6991469-AEA6-4F37-ACB6-C38F19025E75}" dt="2024-11-03T14:06:27.239" v="14"/>
          <pc:sldLayoutMkLst>
            <pc:docMk/>
            <pc:sldMasterMk cId="2747266537" sldId="2147484108"/>
            <pc:sldLayoutMk cId="14976409" sldId="2147484126"/>
          </pc:sldLayoutMkLst>
        </pc:sldLayoutChg>
        <pc:sldLayoutChg chg="del">
          <pc:chgData name="Afzal, Sharique" userId="78654acd-8dc5-45c5-9f66-f22a6a74400e" providerId="ADAL" clId="{F6991469-AEA6-4F37-ACB6-C38F19025E75}" dt="2024-11-03T14:06:27.239" v="14"/>
          <pc:sldLayoutMkLst>
            <pc:docMk/>
            <pc:sldMasterMk cId="2747266537" sldId="2147484108"/>
            <pc:sldLayoutMk cId="3115919007" sldId="2147484127"/>
          </pc:sldLayoutMkLst>
        </pc:sldLayoutChg>
        <pc:sldLayoutChg chg="del">
          <pc:chgData name="Afzal, Sharique" userId="78654acd-8dc5-45c5-9f66-f22a6a74400e" providerId="ADAL" clId="{F6991469-AEA6-4F37-ACB6-C38F19025E75}" dt="2024-11-03T14:06:27.239" v="14"/>
          <pc:sldLayoutMkLst>
            <pc:docMk/>
            <pc:sldMasterMk cId="2747266537" sldId="2147484108"/>
            <pc:sldLayoutMk cId="2160874690" sldId="2147484128"/>
          </pc:sldLayoutMkLst>
        </pc:sldLayoutChg>
        <pc:sldLayoutChg chg="del">
          <pc:chgData name="Afzal, Sharique" userId="78654acd-8dc5-45c5-9f66-f22a6a74400e" providerId="ADAL" clId="{F6991469-AEA6-4F37-ACB6-C38F19025E75}" dt="2024-11-03T14:06:27.239" v="14"/>
          <pc:sldLayoutMkLst>
            <pc:docMk/>
            <pc:sldMasterMk cId="2747266537" sldId="2147484108"/>
            <pc:sldLayoutMk cId="4236881043" sldId="2147484129"/>
          </pc:sldLayoutMkLst>
        </pc:sldLayoutChg>
        <pc:sldLayoutChg chg="del">
          <pc:chgData name="Afzal, Sharique" userId="78654acd-8dc5-45c5-9f66-f22a6a74400e" providerId="ADAL" clId="{F6991469-AEA6-4F37-ACB6-C38F19025E75}" dt="2024-11-03T14:06:27.239" v="14"/>
          <pc:sldLayoutMkLst>
            <pc:docMk/>
            <pc:sldMasterMk cId="2747266537" sldId="2147484108"/>
            <pc:sldLayoutMk cId="3061559159" sldId="2147484130"/>
          </pc:sldLayoutMkLst>
        </pc:sldLayoutChg>
        <pc:sldLayoutChg chg="del">
          <pc:chgData name="Afzal, Sharique" userId="78654acd-8dc5-45c5-9f66-f22a6a74400e" providerId="ADAL" clId="{F6991469-AEA6-4F37-ACB6-C38F19025E75}" dt="2024-11-03T14:06:27.239" v="14"/>
          <pc:sldLayoutMkLst>
            <pc:docMk/>
            <pc:sldMasterMk cId="2747266537" sldId="2147484108"/>
            <pc:sldLayoutMk cId="3276707173" sldId="2147484131"/>
          </pc:sldLayoutMkLst>
        </pc:sldLayoutChg>
        <pc:sldLayoutChg chg="del">
          <pc:chgData name="Afzal, Sharique" userId="78654acd-8dc5-45c5-9f66-f22a6a74400e" providerId="ADAL" clId="{F6991469-AEA6-4F37-ACB6-C38F19025E75}" dt="2024-11-03T14:06:27.239" v="14"/>
          <pc:sldLayoutMkLst>
            <pc:docMk/>
            <pc:sldMasterMk cId="2747266537" sldId="2147484108"/>
            <pc:sldLayoutMk cId="243305500" sldId="2147484132"/>
          </pc:sldLayoutMkLst>
        </pc:sldLayoutChg>
        <pc:sldLayoutChg chg="del">
          <pc:chgData name="Afzal, Sharique" userId="78654acd-8dc5-45c5-9f66-f22a6a74400e" providerId="ADAL" clId="{F6991469-AEA6-4F37-ACB6-C38F19025E75}" dt="2024-11-03T14:06:27.239" v="14"/>
          <pc:sldLayoutMkLst>
            <pc:docMk/>
            <pc:sldMasterMk cId="2747266537" sldId="2147484108"/>
            <pc:sldLayoutMk cId="1920699634" sldId="2147484133"/>
          </pc:sldLayoutMkLst>
        </pc:sldLayoutChg>
        <pc:sldLayoutChg chg="del">
          <pc:chgData name="Afzal, Sharique" userId="78654acd-8dc5-45c5-9f66-f22a6a74400e" providerId="ADAL" clId="{F6991469-AEA6-4F37-ACB6-C38F19025E75}" dt="2024-11-03T14:06:27.239" v="14"/>
          <pc:sldLayoutMkLst>
            <pc:docMk/>
            <pc:sldMasterMk cId="2747266537" sldId="2147484108"/>
            <pc:sldLayoutMk cId="3543444683" sldId="2147484134"/>
          </pc:sldLayoutMkLst>
        </pc:sldLayoutChg>
        <pc:sldLayoutChg chg="del">
          <pc:chgData name="Afzal, Sharique" userId="78654acd-8dc5-45c5-9f66-f22a6a74400e" providerId="ADAL" clId="{F6991469-AEA6-4F37-ACB6-C38F19025E75}" dt="2024-11-03T14:06:27.239" v="14"/>
          <pc:sldLayoutMkLst>
            <pc:docMk/>
            <pc:sldMasterMk cId="2747266537" sldId="2147484108"/>
            <pc:sldLayoutMk cId="3256749643" sldId="2147484135"/>
          </pc:sldLayoutMkLst>
        </pc:sldLayoutChg>
        <pc:sldLayoutChg chg="del">
          <pc:chgData name="Afzal, Sharique" userId="78654acd-8dc5-45c5-9f66-f22a6a74400e" providerId="ADAL" clId="{F6991469-AEA6-4F37-ACB6-C38F19025E75}" dt="2024-11-03T14:06:27.239" v="14"/>
          <pc:sldLayoutMkLst>
            <pc:docMk/>
            <pc:sldMasterMk cId="2747266537" sldId="2147484108"/>
            <pc:sldLayoutMk cId="516142273" sldId="2147484136"/>
          </pc:sldLayoutMkLst>
        </pc:sldLayoutChg>
        <pc:sldLayoutChg chg="del">
          <pc:chgData name="Afzal, Sharique" userId="78654acd-8dc5-45c5-9f66-f22a6a74400e" providerId="ADAL" clId="{F6991469-AEA6-4F37-ACB6-C38F19025E75}" dt="2024-11-03T14:06:27.239" v="14"/>
          <pc:sldLayoutMkLst>
            <pc:docMk/>
            <pc:sldMasterMk cId="2747266537" sldId="2147484108"/>
            <pc:sldLayoutMk cId="1665012254" sldId="2147484137"/>
          </pc:sldLayoutMkLst>
        </pc:sldLayoutChg>
        <pc:sldLayoutChg chg="del">
          <pc:chgData name="Afzal, Sharique" userId="78654acd-8dc5-45c5-9f66-f22a6a74400e" providerId="ADAL" clId="{F6991469-AEA6-4F37-ACB6-C38F19025E75}" dt="2024-11-03T14:06:27.239" v="14"/>
          <pc:sldLayoutMkLst>
            <pc:docMk/>
            <pc:sldMasterMk cId="2747266537" sldId="2147484108"/>
            <pc:sldLayoutMk cId="3961069964" sldId="2147484138"/>
          </pc:sldLayoutMkLst>
        </pc:sldLayoutChg>
        <pc:sldLayoutChg chg="del">
          <pc:chgData name="Afzal, Sharique" userId="78654acd-8dc5-45c5-9f66-f22a6a74400e" providerId="ADAL" clId="{F6991469-AEA6-4F37-ACB6-C38F19025E75}" dt="2024-11-03T14:06:27.239" v="14"/>
          <pc:sldLayoutMkLst>
            <pc:docMk/>
            <pc:sldMasterMk cId="2747266537" sldId="2147484108"/>
            <pc:sldLayoutMk cId="3290747579" sldId="2147484139"/>
          </pc:sldLayoutMkLst>
        </pc:sldLayoutChg>
        <pc:sldLayoutChg chg="del">
          <pc:chgData name="Afzal, Sharique" userId="78654acd-8dc5-45c5-9f66-f22a6a74400e" providerId="ADAL" clId="{F6991469-AEA6-4F37-ACB6-C38F19025E75}" dt="2024-11-03T14:06:27.239" v="14"/>
          <pc:sldLayoutMkLst>
            <pc:docMk/>
            <pc:sldMasterMk cId="2747266537" sldId="2147484108"/>
            <pc:sldLayoutMk cId="2143868014" sldId="2147484140"/>
          </pc:sldLayoutMkLst>
        </pc:sldLayoutChg>
        <pc:sldLayoutChg chg="del">
          <pc:chgData name="Afzal, Sharique" userId="78654acd-8dc5-45c5-9f66-f22a6a74400e" providerId="ADAL" clId="{F6991469-AEA6-4F37-ACB6-C38F19025E75}" dt="2024-11-03T14:06:27.239" v="14"/>
          <pc:sldLayoutMkLst>
            <pc:docMk/>
            <pc:sldMasterMk cId="2747266537" sldId="2147484108"/>
            <pc:sldLayoutMk cId="625898365" sldId="2147484141"/>
          </pc:sldLayoutMkLst>
        </pc:sldLayoutChg>
        <pc:sldLayoutChg chg="del">
          <pc:chgData name="Afzal, Sharique" userId="78654acd-8dc5-45c5-9f66-f22a6a74400e" providerId="ADAL" clId="{F6991469-AEA6-4F37-ACB6-C38F19025E75}" dt="2024-11-03T14:06:27.239" v="14"/>
          <pc:sldLayoutMkLst>
            <pc:docMk/>
            <pc:sldMasterMk cId="2747266537" sldId="2147484108"/>
            <pc:sldLayoutMk cId="2264974795" sldId="2147484142"/>
          </pc:sldLayoutMkLst>
        </pc:sldLayoutChg>
        <pc:sldLayoutChg chg="del">
          <pc:chgData name="Afzal, Sharique" userId="78654acd-8dc5-45c5-9f66-f22a6a74400e" providerId="ADAL" clId="{F6991469-AEA6-4F37-ACB6-C38F19025E75}" dt="2024-11-03T14:06:27.239" v="14"/>
          <pc:sldLayoutMkLst>
            <pc:docMk/>
            <pc:sldMasterMk cId="2747266537" sldId="2147484108"/>
            <pc:sldLayoutMk cId="3841333029" sldId="2147484143"/>
          </pc:sldLayoutMkLst>
        </pc:sldLayoutChg>
        <pc:sldLayoutChg chg="del">
          <pc:chgData name="Afzal, Sharique" userId="78654acd-8dc5-45c5-9f66-f22a6a74400e" providerId="ADAL" clId="{F6991469-AEA6-4F37-ACB6-C38F19025E75}" dt="2024-11-03T14:06:27.239" v="14"/>
          <pc:sldLayoutMkLst>
            <pc:docMk/>
            <pc:sldMasterMk cId="2747266537" sldId="2147484108"/>
            <pc:sldLayoutMk cId="781123220" sldId="2147484144"/>
          </pc:sldLayoutMkLst>
        </pc:sldLayoutChg>
        <pc:sldLayoutChg chg="del">
          <pc:chgData name="Afzal, Sharique" userId="78654acd-8dc5-45c5-9f66-f22a6a74400e" providerId="ADAL" clId="{F6991469-AEA6-4F37-ACB6-C38F19025E75}" dt="2024-11-03T14:06:27.239" v="14"/>
          <pc:sldLayoutMkLst>
            <pc:docMk/>
            <pc:sldMasterMk cId="2747266537" sldId="2147484108"/>
            <pc:sldLayoutMk cId="1169001089" sldId="2147484145"/>
          </pc:sldLayoutMkLst>
        </pc:sldLayoutChg>
        <pc:sldLayoutChg chg="del">
          <pc:chgData name="Afzal, Sharique" userId="78654acd-8dc5-45c5-9f66-f22a6a74400e" providerId="ADAL" clId="{F6991469-AEA6-4F37-ACB6-C38F19025E75}" dt="2024-11-03T14:06:27.239" v="14"/>
          <pc:sldLayoutMkLst>
            <pc:docMk/>
            <pc:sldMasterMk cId="2747266537" sldId="2147484108"/>
            <pc:sldLayoutMk cId="2995108131" sldId="2147484146"/>
          </pc:sldLayoutMkLst>
        </pc:sldLayoutChg>
        <pc:sldLayoutChg chg="del">
          <pc:chgData name="Afzal, Sharique" userId="78654acd-8dc5-45c5-9f66-f22a6a74400e" providerId="ADAL" clId="{F6991469-AEA6-4F37-ACB6-C38F19025E75}" dt="2024-11-03T14:06:27.239" v="14"/>
          <pc:sldLayoutMkLst>
            <pc:docMk/>
            <pc:sldMasterMk cId="2747266537" sldId="2147484108"/>
            <pc:sldLayoutMk cId="673167872" sldId="2147484147"/>
          </pc:sldLayoutMkLst>
        </pc:sldLayoutChg>
        <pc:sldLayoutChg chg="del">
          <pc:chgData name="Afzal, Sharique" userId="78654acd-8dc5-45c5-9f66-f22a6a74400e" providerId="ADAL" clId="{F6991469-AEA6-4F37-ACB6-C38F19025E75}" dt="2024-11-03T14:06:27.239" v="14"/>
          <pc:sldLayoutMkLst>
            <pc:docMk/>
            <pc:sldMasterMk cId="2747266537" sldId="2147484108"/>
            <pc:sldLayoutMk cId="1211667136" sldId="2147484148"/>
          </pc:sldLayoutMkLst>
        </pc:sldLayoutChg>
        <pc:sldLayoutChg chg="del">
          <pc:chgData name="Afzal, Sharique" userId="78654acd-8dc5-45c5-9f66-f22a6a74400e" providerId="ADAL" clId="{F6991469-AEA6-4F37-ACB6-C38F19025E75}" dt="2024-11-03T14:06:27.239" v="14"/>
          <pc:sldLayoutMkLst>
            <pc:docMk/>
            <pc:sldMasterMk cId="2747266537" sldId="2147484108"/>
            <pc:sldLayoutMk cId="3400662231" sldId="2147484149"/>
          </pc:sldLayoutMkLst>
        </pc:sldLayoutChg>
        <pc:sldLayoutChg chg="del">
          <pc:chgData name="Afzal, Sharique" userId="78654acd-8dc5-45c5-9f66-f22a6a74400e" providerId="ADAL" clId="{F6991469-AEA6-4F37-ACB6-C38F19025E75}" dt="2024-11-03T14:06:27.239" v="14"/>
          <pc:sldLayoutMkLst>
            <pc:docMk/>
            <pc:sldMasterMk cId="2747266537" sldId="2147484108"/>
            <pc:sldLayoutMk cId="663813293" sldId="2147484150"/>
          </pc:sldLayoutMkLst>
        </pc:sldLayoutChg>
        <pc:sldLayoutChg chg="del">
          <pc:chgData name="Afzal, Sharique" userId="78654acd-8dc5-45c5-9f66-f22a6a74400e" providerId="ADAL" clId="{F6991469-AEA6-4F37-ACB6-C38F19025E75}" dt="2024-11-03T14:06:27.239" v="14"/>
          <pc:sldLayoutMkLst>
            <pc:docMk/>
            <pc:sldMasterMk cId="2747266537" sldId="2147484108"/>
            <pc:sldLayoutMk cId="910081000" sldId="2147484151"/>
          </pc:sldLayoutMkLst>
        </pc:sldLayoutChg>
        <pc:sldLayoutChg chg="del">
          <pc:chgData name="Afzal, Sharique" userId="78654acd-8dc5-45c5-9f66-f22a6a74400e" providerId="ADAL" clId="{F6991469-AEA6-4F37-ACB6-C38F19025E75}" dt="2024-11-03T14:06:27.239" v="14"/>
          <pc:sldLayoutMkLst>
            <pc:docMk/>
            <pc:sldMasterMk cId="2747266537" sldId="2147484108"/>
            <pc:sldLayoutMk cId="1525876942" sldId="2147484152"/>
          </pc:sldLayoutMkLst>
        </pc:sldLayoutChg>
      </pc:sldMasterChg>
      <pc:sldMasterChg chg="del delSldLayout">
        <pc:chgData name="Afzal, Sharique" userId="78654acd-8dc5-45c5-9f66-f22a6a74400e" providerId="ADAL" clId="{F6991469-AEA6-4F37-ACB6-C38F19025E75}" dt="2024-11-03T14:06:27.241" v="15"/>
        <pc:sldMasterMkLst>
          <pc:docMk/>
          <pc:sldMasterMk cId="4220704982" sldId="2147484154"/>
        </pc:sldMasterMkLst>
        <pc:sldLayoutChg chg="del">
          <pc:chgData name="Afzal, Sharique" userId="78654acd-8dc5-45c5-9f66-f22a6a74400e" providerId="ADAL" clId="{F6991469-AEA6-4F37-ACB6-C38F19025E75}" dt="2024-11-03T14:06:27.241" v="15"/>
          <pc:sldLayoutMkLst>
            <pc:docMk/>
            <pc:sldMasterMk cId="4220704982" sldId="2147484154"/>
            <pc:sldLayoutMk cId="2005825550" sldId="2147484156"/>
          </pc:sldLayoutMkLst>
        </pc:sldLayoutChg>
      </pc:sldMasterChg>
      <pc:sldMasterChg chg="del delSldLayout">
        <pc:chgData name="Afzal, Sharique" userId="78654acd-8dc5-45c5-9f66-f22a6a74400e" providerId="ADAL" clId="{F6991469-AEA6-4F37-ACB6-C38F19025E75}" dt="2024-11-03T14:06:27.241" v="16"/>
        <pc:sldMasterMkLst>
          <pc:docMk/>
          <pc:sldMasterMk cId="1292760895" sldId="2147484157"/>
        </pc:sldMasterMkLst>
        <pc:sldLayoutChg chg="del">
          <pc:chgData name="Afzal, Sharique" userId="78654acd-8dc5-45c5-9f66-f22a6a74400e" providerId="ADAL" clId="{F6991469-AEA6-4F37-ACB6-C38F19025E75}" dt="2024-11-03T14:06:27.241" v="16"/>
          <pc:sldLayoutMkLst>
            <pc:docMk/>
            <pc:sldMasterMk cId="1292760895" sldId="2147484157"/>
            <pc:sldLayoutMk cId="3958163283" sldId="2147484158"/>
          </pc:sldLayoutMkLst>
        </pc:sldLayoutChg>
        <pc:sldLayoutChg chg="del">
          <pc:chgData name="Afzal, Sharique" userId="78654acd-8dc5-45c5-9f66-f22a6a74400e" providerId="ADAL" clId="{F6991469-AEA6-4F37-ACB6-C38F19025E75}" dt="2024-11-03T14:06:27.241" v="16"/>
          <pc:sldLayoutMkLst>
            <pc:docMk/>
            <pc:sldMasterMk cId="1292760895" sldId="2147484157"/>
            <pc:sldLayoutMk cId="3456613099" sldId="2147484159"/>
          </pc:sldLayoutMkLst>
        </pc:sldLayoutChg>
        <pc:sldLayoutChg chg="del">
          <pc:chgData name="Afzal, Sharique" userId="78654acd-8dc5-45c5-9f66-f22a6a74400e" providerId="ADAL" clId="{F6991469-AEA6-4F37-ACB6-C38F19025E75}" dt="2024-11-03T14:06:27.241" v="16"/>
          <pc:sldLayoutMkLst>
            <pc:docMk/>
            <pc:sldMasterMk cId="1292760895" sldId="2147484157"/>
            <pc:sldLayoutMk cId="1538155288" sldId="2147484160"/>
          </pc:sldLayoutMkLst>
        </pc:sldLayoutChg>
        <pc:sldLayoutChg chg="del">
          <pc:chgData name="Afzal, Sharique" userId="78654acd-8dc5-45c5-9f66-f22a6a74400e" providerId="ADAL" clId="{F6991469-AEA6-4F37-ACB6-C38F19025E75}" dt="2024-11-03T14:06:27.241" v="16"/>
          <pc:sldLayoutMkLst>
            <pc:docMk/>
            <pc:sldMasterMk cId="1292760895" sldId="2147484157"/>
            <pc:sldLayoutMk cId="2166965676" sldId="2147484161"/>
          </pc:sldLayoutMkLst>
        </pc:sldLayoutChg>
        <pc:sldLayoutChg chg="del">
          <pc:chgData name="Afzal, Sharique" userId="78654acd-8dc5-45c5-9f66-f22a6a74400e" providerId="ADAL" clId="{F6991469-AEA6-4F37-ACB6-C38F19025E75}" dt="2024-11-03T14:06:27.241" v="16"/>
          <pc:sldLayoutMkLst>
            <pc:docMk/>
            <pc:sldMasterMk cId="1292760895" sldId="2147484157"/>
            <pc:sldLayoutMk cId="1411158741" sldId="2147484162"/>
          </pc:sldLayoutMkLst>
        </pc:sldLayoutChg>
        <pc:sldLayoutChg chg="del">
          <pc:chgData name="Afzal, Sharique" userId="78654acd-8dc5-45c5-9f66-f22a6a74400e" providerId="ADAL" clId="{F6991469-AEA6-4F37-ACB6-C38F19025E75}" dt="2024-11-03T14:06:27.241" v="16"/>
          <pc:sldLayoutMkLst>
            <pc:docMk/>
            <pc:sldMasterMk cId="1292760895" sldId="2147484157"/>
            <pc:sldLayoutMk cId="783310865" sldId="2147484163"/>
          </pc:sldLayoutMkLst>
        </pc:sldLayoutChg>
        <pc:sldLayoutChg chg="del">
          <pc:chgData name="Afzal, Sharique" userId="78654acd-8dc5-45c5-9f66-f22a6a74400e" providerId="ADAL" clId="{F6991469-AEA6-4F37-ACB6-C38F19025E75}" dt="2024-11-03T14:06:27.241" v="16"/>
          <pc:sldLayoutMkLst>
            <pc:docMk/>
            <pc:sldMasterMk cId="1292760895" sldId="2147484157"/>
            <pc:sldLayoutMk cId="2772831794" sldId="2147484164"/>
          </pc:sldLayoutMkLst>
        </pc:sldLayoutChg>
        <pc:sldLayoutChg chg="del">
          <pc:chgData name="Afzal, Sharique" userId="78654acd-8dc5-45c5-9f66-f22a6a74400e" providerId="ADAL" clId="{F6991469-AEA6-4F37-ACB6-C38F19025E75}" dt="2024-11-03T14:06:27.241" v="16"/>
          <pc:sldLayoutMkLst>
            <pc:docMk/>
            <pc:sldMasterMk cId="1292760895" sldId="2147484157"/>
            <pc:sldLayoutMk cId="1142565452" sldId="2147484165"/>
          </pc:sldLayoutMkLst>
        </pc:sldLayoutChg>
        <pc:sldLayoutChg chg="del">
          <pc:chgData name="Afzal, Sharique" userId="78654acd-8dc5-45c5-9f66-f22a6a74400e" providerId="ADAL" clId="{F6991469-AEA6-4F37-ACB6-C38F19025E75}" dt="2024-11-03T14:06:27.241" v="16"/>
          <pc:sldLayoutMkLst>
            <pc:docMk/>
            <pc:sldMasterMk cId="1292760895" sldId="2147484157"/>
            <pc:sldLayoutMk cId="655849572" sldId="2147484166"/>
          </pc:sldLayoutMkLst>
        </pc:sldLayoutChg>
        <pc:sldLayoutChg chg="del">
          <pc:chgData name="Afzal, Sharique" userId="78654acd-8dc5-45c5-9f66-f22a6a74400e" providerId="ADAL" clId="{F6991469-AEA6-4F37-ACB6-C38F19025E75}" dt="2024-11-03T14:06:27.241" v="16"/>
          <pc:sldLayoutMkLst>
            <pc:docMk/>
            <pc:sldMasterMk cId="1292760895" sldId="2147484157"/>
            <pc:sldLayoutMk cId="2712139897" sldId="2147484167"/>
          </pc:sldLayoutMkLst>
        </pc:sldLayoutChg>
        <pc:sldLayoutChg chg="del">
          <pc:chgData name="Afzal, Sharique" userId="78654acd-8dc5-45c5-9f66-f22a6a74400e" providerId="ADAL" clId="{F6991469-AEA6-4F37-ACB6-C38F19025E75}" dt="2024-11-03T14:06:27.241" v="16"/>
          <pc:sldLayoutMkLst>
            <pc:docMk/>
            <pc:sldMasterMk cId="1292760895" sldId="2147484157"/>
            <pc:sldLayoutMk cId="2998483211" sldId="2147484168"/>
          </pc:sldLayoutMkLst>
        </pc:sldLayoutChg>
        <pc:sldLayoutChg chg="del">
          <pc:chgData name="Afzal, Sharique" userId="78654acd-8dc5-45c5-9f66-f22a6a74400e" providerId="ADAL" clId="{F6991469-AEA6-4F37-ACB6-C38F19025E75}" dt="2024-11-03T14:06:27.241" v="16"/>
          <pc:sldLayoutMkLst>
            <pc:docMk/>
            <pc:sldMasterMk cId="1292760895" sldId="2147484157"/>
            <pc:sldLayoutMk cId="1490011136" sldId="2147484169"/>
          </pc:sldLayoutMkLst>
        </pc:sldLayoutChg>
        <pc:sldLayoutChg chg="del">
          <pc:chgData name="Afzal, Sharique" userId="78654acd-8dc5-45c5-9f66-f22a6a74400e" providerId="ADAL" clId="{F6991469-AEA6-4F37-ACB6-C38F19025E75}" dt="2024-11-03T14:06:27.241" v="16"/>
          <pc:sldLayoutMkLst>
            <pc:docMk/>
            <pc:sldMasterMk cId="1292760895" sldId="2147484157"/>
            <pc:sldLayoutMk cId="338123239" sldId="2147484170"/>
          </pc:sldLayoutMkLst>
        </pc:sldLayoutChg>
        <pc:sldLayoutChg chg="del">
          <pc:chgData name="Afzal, Sharique" userId="78654acd-8dc5-45c5-9f66-f22a6a74400e" providerId="ADAL" clId="{F6991469-AEA6-4F37-ACB6-C38F19025E75}" dt="2024-11-03T14:06:27.241" v="16"/>
          <pc:sldLayoutMkLst>
            <pc:docMk/>
            <pc:sldMasterMk cId="1292760895" sldId="2147484157"/>
            <pc:sldLayoutMk cId="3840487366" sldId="2147484171"/>
          </pc:sldLayoutMkLst>
        </pc:sldLayoutChg>
        <pc:sldLayoutChg chg="del">
          <pc:chgData name="Afzal, Sharique" userId="78654acd-8dc5-45c5-9f66-f22a6a74400e" providerId="ADAL" clId="{F6991469-AEA6-4F37-ACB6-C38F19025E75}" dt="2024-11-03T14:06:27.241" v="16"/>
          <pc:sldLayoutMkLst>
            <pc:docMk/>
            <pc:sldMasterMk cId="1292760895" sldId="2147484157"/>
            <pc:sldLayoutMk cId="4093598248" sldId="2147484172"/>
          </pc:sldLayoutMkLst>
        </pc:sldLayoutChg>
        <pc:sldLayoutChg chg="del">
          <pc:chgData name="Afzal, Sharique" userId="78654acd-8dc5-45c5-9f66-f22a6a74400e" providerId="ADAL" clId="{F6991469-AEA6-4F37-ACB6-C38F19025E75}" dt="2024-11-03T14:06:27.241" v="16"/>
          <pc:sldLayoutMkLst>
            <pc:docMk/>
            <pc:sldMasterMk cId="1292760895" sldId="2147484157"/>
            <pc:sldLayoutMk cId="1347696372" sldId="2147484173"/>
          </pc:sldLayoutMkLst>
        </pc:sldLayoutChg>
        <pc:sldLayoutChg chg="del">
          <pc:chgData name="Afzal, Sharique" userId="78654acd-8dc5-45c5-9f66-f22a6a74400e" providerId="ADAL" clId="{F6991469-AEA6-4F37-ACB6-C38F19025E75}" dt="2024-11-03T14:06:27.241" v="16"/>
          <pc:sldLayoutMkLst>
            <pc:docMk/>
            <pc:sldMasterMk cId="1292760895" sldId="2147484157"/>
            <pc:sldLayoutMk cId="2824080569" sldId="2147484174"/>
          </pc:sldLayoutMkLst>
        </pc:sldLayoutChg>
        <pc:sldLayoutChg chg="del">
          <pc:chgData name="Afzal, Sharique" userId="78654acd-8dc5-45c5-9f66-f22a6a74400e" providerId="ADAL" clId="{F6991469-AEA6-4F37-ACB6-C38F19025E75}" dt="2024-11-03T14:06:27.241" v="16"/>
          <pc:sldLayoutMkLst>
            <pc:docMk/>
            <pc:sldMasterMk cId="1292760895" sldId="2147484157"/>
            <pc:sldLayoutMk cId="3107414369" sldId="2147484175"/>
          </pc:sldLayoutMkLst>
        </pc:sldLayoutChg>
        <pc:sldLayoutChg chg="del">
          <pc:chgData name="Afzal, Sharique" userId="78654acd-8dc5-45c5-9f66-f22a6a74400e" providerId="ADAL" clId="{F6991469-AEA6-4F37-ACB6-C38F19025E75}" dt="2024-11-03T14:06:27.241" v="16"/>
          <pc:sldLayoutMkLst>
            <pc:docMk/>
            <pc:sldMasterMk cId="1292760895" sldId="2147484157"/>
            <pc:sldLayoutMk cId="170396528" sldId="2147484176"/>
          </pc:sldLayoutMkLst>
        </pc:sldLayoutChg>
        <pc:sldLayoutChg chg="del">
          <pc:chgData name="Afzal, Sharique" userId="78654acd-8dc5-45c5-9f66-f22a6a74400e" providerId="ADAL" clId="{F6991469-AEA6-4F37-ACB6-C38F19025E75}" dt="2024-11-03T14:06:27.241" v="16"/>
          <pc:sldLayoutMkLst>
            <pc:docMk/>
            <pc:sldMasterMk cId="1292760895" sldId="2147484157"/>
            <pc:sldLayoutMk cId="3603784756" sldId="2147484177"/>
          </pc:sldLayoutMkLst>
        </pc:sldLayoutChg>
        <pc:sldLayoutChg chg="del">
          <pc:chgData name="Afzal, Sharique" userId="78654acd-8dc5-45c5-9f66-f22a6a74400e" providerId="ADAL" clId="{F6991469-AEA6-4F37-ACB6-C38F19025E75}" dt="2024-11-03T14:06:27.241" v="16"/>
          <pc:sldLayoutMkLst>
            <pc:docMk/>
            <pc:sldMasterMk cId="1292760895" sldId="2147484157"/>
            <pc:sldLayoutMk cId="3522727414" sldId="2147484178"/>
          </pc:sldLayoutMkLst>
        </pc:sldLayoutChg>
        <pc:sldLayoutChg chg="del">
          <pc:chgData name="Afzal, Sharique" userId="78654acd-8dc5-45c5-9f66-f22a6a74400e" providerId="ADAL" clId="{F6991469-AEA6-4F37-ACB6-C38F19025E75}" dt="2024-11-03T14:06:27.241" v="16"/>
          <pc:sldLayoutMkLst>
            <pc:docMk/>
            <pc:sldMasterMk cId="1292760895" sldId="2147484157"/>
            <pc:sldLayoutMk cId="1318866539" sldId="2147484179"/>
          </pc:sldLayoutMkLst>
        </pc:sldLayoutChg>
        <pc:sldLayoutChg chg="del">
          <pc:chgData name="Afzal, Sharique" userId="78654acd-8dc5-45c5-9f66-f22a6a74400e" providerId="ADAL" clId="{F6991469-AEA6-4F37-ACB6-C38F19025E75}" dt="2024-11-03T14:06:27.241" v="16"/>
          <pc:sldLayoutMkLst>
            <pc:docMk/>
            <pc:sldMasterMk cId="1292760895" sldId="2147484157"/>
            <pc:sldLayoutMk cId="3687248883" sldId="2147484180"/>
          </pc:sldLayoutMkLst>
        </pc:sldLayoutChg>
        <pc:sldLayoutChg chg="del">
          <pc:chgData name="Afzal, Sharique" userId="78654acd-8dc5-45c5-9f66-f22a6a74400e" providerId="ADAL" clId="{F6991469-AEA6-4F37-ACB6-C38F19025E75}" dt="2024-11-03T14:06:27.241" v="16"/>
          <pc:sldLayoutMkLst>
            <pc:docMk/>
            <pc:sldMasterMk cId="1292760895" sldId="2147484157"/>
            <pc:sldLayoutMk cId="1974616401" sldId="2147484181"/>
          </pc:sldLayoutMkLst>
        </pc:sldLayoutChg>
        <pc:sldLayoutChg chg="del">
          <pc:chgData name="Afzal, Sharique" userId="78654acd-8dc5-45c5-9f66-f22a6a74400e" providerId="ADAL" clId="{F6991469-AEA6-4F37-ACB6-C38F19025E75}" dt="2024-11-03T14:06:27.241" v="16"/>
          <pc:sldLayoutMkLst>
            <pc:docMk/>
            <pc:sldMasterMk cId="1292760895" sldId="2147484157"/>
            <pc:sldLayoutMk cId="3046777388" sldId="2147484182"/>
          </pc:sldLayoutMkLst>
        </pc:sldLayoutChg>
        <pc:sldLayoutChg chg="del">
          <pc:chgData name="Afzal, Sharique" userId="78654acd-8dc5-45c5-9f66-f22a6a74400e" providerId="ADAL" clId="{F6991469-AEA6-4F37-ACB6-C38F19025E75}" dt="2024-11-03T14:06:27.241" v="16"/>
          <pc:sldLayoutMkLst>
            <pc:docMk/>
            <pc:sldMasterMk cId="1292760895" sldId="2147484157"/>
            <pc:sldLayoutMk cId="360718584" sldId="2147484183"/>
          </pc:sldLayoutMkLst>
        </pc:sldLayoutChg>
        <pc:sldLayoutChg chg="del">
          <pc:chgData name="Afzal, Sharique" userId="78654acd-8dc5-45c5-9f66-f22a6a74400e" providerId="ADAL" clId="{F6991469-AEA6-4F37-ACB6-C38F19025E75}" dt="2024-11-03T14:06:27.241" v="16"/>
          <pc:sldLayoutMkLst>
            <pc:docMk/>
            <pc:sldMasterMk cId="1292760895" sldId="2147484157"/>
            <pc:sldLayoutMk cId="1255199433" sldId="2147484184"/>
          </pc:sldLayoutMkLst>
        </pc:sldLayoutChg>
        <pc:sldLayoutChg chg="del">
          <pc:chgData name="Afzal, Sharique" userId="78654acd-8dc5-45c5-9f66-f22a6a74400e" providerId="ADAL" clId="{F6991469-AEA6-4F37-ACB6-C38F19025E75}" dt="2024-11-03T14:06:27.241" v="16"/>
          <pc:sldLayoutMkLst>
            <pc:docMk/>
            <pc:sldMasterMk cId="1292760895" sldId="2147484157"/>
            <pc:sldLayoutMk cId="3310003276" sldId="2147484185"/>
          </pc:sldLayoutMkLst>
        </pc:sldLayoutChg>
        <pc:sldLayoutChg chg="del">
          <pc:chgData name="Afzal, Sharique" userId="78654acd-8dc5-45c5-9f66-f22a6a74400e" providerId="ADAL" clId="{F6991469-AEA6-4F37-ACB6-C38F19025E75}" dt="2024-11-03T14:06:27.241" v="16"/>
          <pc:sldLayoutMkLst>
            <pc:docMk/>
            <pc:sldMasterMk cId="1292760895" sldId="2147484157"/>
            <pc:sldLayoutMk cId="4242179892" sldId="2147484186"/>
          </pc:sldLayoutMkLst>
        </pc:sldLayoutChg>
        <pc:sldLayoutChg chg="del">
          <pc:chgData name="Afzal, Sharique" userId="78654acd-8dc5-45c5-9f66-f22a6a74400e" providerId="ADAL" clId="{F6991469-AEA6-4F37-ACB6-C38F19025E75}" dt="2024-11-03T14:06:27.241" v="16"/>
          <pc:sldLayoutMkLst>
            <pc:docMk/>
            <pc:sldMasterMk cId="1292760895" sldId="2147484157"/>
            <pc:sldLayoutMk cId="301925639" sldId="2147484187"/>
          </pc:sldLayoutMkLst>
        </pc:sldLayoutChg>
        <pc:sldLayoutChg chg="del">
          <pc:chgData name="Afzal, Sharique" userId="78654acd-8dc5-45c5-9f66-f22a6a74400e" providerId="ADAL" clId="{F6991469-AEA6-4F37-ACB6-C38F19025E75}" dt="2024-11-03T14:06:27.241" v="16"/>
          <pc:sldLayoutMkLst>
            <pc:docMk/>
            <pc:sldMasterMk cId="1292760895" sldId="2147484157"/>
            <pc:sldLayoutMk cId="2357824710" sldId="2147484188"/>
          </pc:sldLayoutMkLst>
        </pc:sldLayoutChg>
        <pc:sldLayoutChg chg="del">
          <pc:chgData name="Afzal, Sharique" userId="78654acd-8dc5-45c5-9f66-f22a6a74400e" providerId="ADAL" clId="{F6991469-AEA6-4F37-ACB6-C38F19025E75}" dt="2024-11-03T14:06:27.241" v="16"/>
          <pc:sldLayoutMkLst>
            <pc:docMk/>
            <pc:sldMasterMk cId="1292760895" sldId="2147484157"/>
            <pc:sldLayoutMk cId="335911663" sldId="2147484189"/>
          </pc:sldLayoutMkLst>
        </pc:sldLayoutChg>
        <pc:sldLayoutChg chg="del">
          <pc:chgData name="Afzal, Sharique" userId="78654acd-8dc5-45c5-9f66-f22a6a74400e" providerId="ADAL" clId="{F6991469-AEA6-4F37-ACB6-C38F19025E75}" dt="2024-11-03T14:06:27.241" v="16"/>
          <pc:sldLayoutMkLst>
            <pc:docMk/>
            <pc:sldMasterMk cId="1292760895" sldId="2147484157"/>
            <pc:sldLayoutMk cId="1986377301" sldId="2147484190"/>
          </pc:sldLayoutMkLst>
        </pc:sldLayoutChg>
        <pc:sldLayoutChg chg="del">
          <pc:chgData name="Afzal, Sharique" userId="78654acd-8dc5-45c5-9f66-f22a6a74400e" providerId="ADAL" clId="{F6991469-AEA6-4F37-ACB6-C38F19025E75}" dt="2024-11-03T14:06:27.241" v="16"/>
          <pc:sldLayoutMkLst>
            <pc:docMk/>
            <pc:sldMasterMk cId="1292760895" sldId="2147484157"/>
            <pc:sldLayoutMk cId="1318423512" sldId="2147484191"/>
          </pc:sldLayoutMkLst>
        </pc:sldLayoutChg>
        <pc:sldLayoutChg chg="del">
          <pc:chgData name="Afzal, Sharique" userId="78654acd-8dc5-45c5-9f66-f22a6a74400e" providerId="ADAL" clId="{F6991469-AEA6-4F37-ACB6-C38F19025E75}" dt="2024-11-03T14:06:27.241" v="16"/>
          <pc:sldLayoutMkLst>
            <pc:docMk/>
            <pc:sldMasterMk cId="1292760895" sldId="2147484157"/>
            <pc:sldLayoutMk cId="1471275044" sldId="2147484192"/>
          </pc:sldLayoutMkLst>
        </pc:sldLayoutChg>
        <pc:sldLayoutChg chg="del">
          <pc:chgData name="Afzal, Sharique" userId="78654acd-8dc5-45c5-9f66-f22a6a74400e" providerId="ADAL" clId="{F6991469-AEA6-4F37-ACB6-C38F19025E75}" dt="2024-11-03T14:06:27.241" v="16"/>
          <pc:sldLayoutMkLst>
            <pc:docMk/>
            <pc:sldMasterMk cId="1292760895" sldId="2147484157"/>
            <pc:sldLayoutMk cId="4199129030" sldId="2147484193"/>
          </pc:sldLayoutMkLst>
        </pc:sldLayoutChg>
        <pc:sldLayoutChg chg="del">
          <pc:chgData name="Afzal, Sharique" userId="78654acd-8dc5-45c5-9f66-f22a6a74400e" providerId="ADAL" clId="{F6991469-AEA6-4F37-ACB6-C38F19025E75}" dt="2024-11-03T14:06:27.241" v="16"/>
          <pc:sldLayoutMkLst>
            <pc:docMk/>
            <pc:sldMasterMk cId="1292760895" sldId="2147484157"/>
            <pc:sldLayoutMk cId="703868354" sldId="2147484194"/>
          </pc:sldLayoutMkLst>
        </pc:sldLayoutChg>
        <pc:sldLayoutChg chg="del">
          <pc:chgData name="Afzal, Sharique" userId="78654acd-8dc5-45c5-9f66-f22a6a74400e" providerId="ADAL" clId="{F6991469-AEA6-4F37-ACB6-C38F19025E75}" dt="2024-11-03T14:06:27.241" v="16"/>
          <pc:sldLayoutMkLst>
            <pc:docMk/>
            <pc:sldMasterMk cId="1292760895" sldId="2147484157"/>
            <pc:sldLayoutMk cId="2974875707" sldId="2147484195"/>
          </pc:sldLayoutMkLst>
        </pc:sldLayoutChg>
        <pc:sldLayoutChg chg="del">
          <pc:chgData name="Afzal, Sharique" userId="78654acd-8dc5-45c5-9f66-f22a6a74400e" providerId="ADAL" clId="{F6991469-AEA6-4F37-ACB6-C38F19025E75}" dt="2024-11-03T14:06:27.241" v="16"/>
          <pc:sldLayoutMkLst>
            <pc:docMk/>
            <pc:sldMasterMk cId="1292760895" sldId="2147484157"/>
            <pc:sldLayoutMk cId="1210555149" sldId="2147484196"/>
          </pc:sldLayoutMkLst>
        </pc:sldLayoutChg>
        <pc:sldLayoutChg chg="del">
          <pc:chgData name="Afzal, Sharique" userId="78654acd-8dc5-45c5-9f66-f22a6a74400e" providerId="ADAL" clId="{F6991469-AEA6-4F37-ACB6-C38F19025E75}" dt="2024-11-03T14:06:27.241" v="16"/>
          <pc:sldLayoutMkLst>
            <pc:docMk/>
            <pc:sldMasterMk cId="1292760895" sldId="2147484157"/>
            <pc:sldLayoutMk cId="3390301042" sldId="2147484197"/>
          </pc:sldLayoutMkLst>
        </pc:sldLayoutChg>
        <pc:sldLayoutChg chg="del">
          <pc:chgData name="Afzal, Sharique" userId="78654acd-8dc5-45c5-9f66-f22a6a74400e" providerId="ADAL" clId="{F6991469-AEA6-4F37-ACB6-C38F19025E75}" dt="2024-11-03T14:06:27.241" v="16"/>
          <pc:sldLayoutMkLst>
            <pc:docMk/>
            <pc:sldMasterMk cId="1292760895" sldId="2147484157"/>
            <pc:sldLayoutMk cId="92463783" sldId="2147484198"/>
          </pc:sldLayoutMkLst>
        </pc:sldLayoutChg>
        <pc:sldLayoutChg chg="del">
          <pc:chgData name="Afzal, Sharique" userId="78654acd-8dc5-45c5-9f66-f22a6a74400e" providerId="ADAL" clId="{F6991469-AEA6-4F37-ACB6-C38F19025E75}" dt="2024-11-03T14:06:27.241" v="16"/>
          <pc:sldLayoutMkLst>
            <pc:docMk/>
            <pc:sldMasterMk cId="1292760895" sldId="2147484157"/>
            <pc:sldLayoutMk cId="17393566" sldId="2147484199"/>
          </pc:sldLayoutMkLst>
        </pc:sldLayoutChg>
        <pc:sldLayoutChg chg="del">
          <pc:chgData name="Afzal, Sharique" userId="78654acd-8dc5-45c5-9f66-f22a6a74400e" providerId="ADAL" clId="{F6991469-AEA6-4F37-ACB6-C38F19025E75}" dt="2024-11-03T14:06:27.241" v="16"/>
          <pc:sldLayoutMkLst>
            <pc:docMk/>
            <pc:sldMasterMk cId="1292760895" sldId="2147484157"/>
            <pc:sldLayoutMk cId="350945326" sldId="2147484200"/>
          </pc:sldLayoutMkLst>
        </pc:sldLayoutChg>
        <pc:sldLayoutChg chg="del">
          <pc:chgData name="Afzal, Sharique" userId="78654acd-8dc5-45c5-9f66-f22a6a74400e" providerId="ADAL" clId="{F6991469-AEA6-4F37-ACB6-C38F19025E75}" dt="2024-11-03T14:06:27.241" v="16"/>
          <pc:sldLayoutMkLst>
            <pc:docMk/>
            <pc:sldMasterMk cId="1292760895" sldId="2147484157"/>
            <pc:sldLayoutMk cId="3046445137" sldId="2147484201"/>
          </pc:sldLayoutMkLst>
        </pc:sldLayoutChg>
        <pc:sldLayoutChg chg="del">
          <pc:chgData name="Afzal, Sharique" userId="78654acd-8dc5-45c5-9f66-f22a6a74400e" providerId="ADAL" clId="{F6991469-AEA6-4F37-ACB6-C38F19025E75}" dt="2024-11-03T14:06:27.241" v="16"/>
          <pc:sldLayoutMkLst>
            <pc:docMk/>
            <pc:sldMasterMk cId="1292760895" sldId="2147484157"/>
            <pc:sldLayoutMk cId="992346000" sldId="2147484202"/>
          </pc:sldLayoutMkLst>
        </pc:sldLayoutChg>
        <pc:sldLayoutChg chg="del">
          <pc:chgData name="Afzal, Sharique" userId="78654acd-8dc5-45c5-9f66-f22a6a74400e" providerId="ADAL" clId="{F6991469-AEA6-4F37-ACB6-C38F19025E75}" dt="2024-11-03T14:06:27.241" v="16"/>
          <pc:sldLayoutMkLst>
            <pc:docMk/>
            <pc:sldMasterMk cId="1292760895" sldId="2147484157"/>
            <pc:sldLayoutMk cId="794883657" sldId="2147484203"/>
          </pc:sldLayoutMkLst>
        </pc:sldLayoutChg>
      </pc:sldMasterChg>
      <pc:sldMasterChg chg="del delSldLayout">
        <pc:chgData name="Afzal, Sharique" userId="78654acd-8dc5-45c5-9f66-f22a6a74400e" providerId="ADAL" clId="{F6991469-AEA6-4F37-ACB6-C38F19025E75}" dt="2024-11-03T14:06:27.243" v="17"/>
        <pc:sldMasterMkLst>
          <pc:docMk/>
          <pc:sldMasterMk cId="1289559940" sldId="2147484218"/>
        </pc:sldMasterMkLst>
        <pc:sldLayoutChg chg="del">
          <pc:chgData name="Afzal, Sharique" userId="78654acd-8dc5-45c5-9f66-f22a6a74400e" providerId="ADAL" clId="{F6991469-AEA6-4F37-ACB6-C38F19025E75}" dt="2024-11-03T14:06:27.243" v="17"/>
          <pc:sldLayoutMkLst>
            <pc:docMk/>
            <pc:sldMasterMk cId="1289559940" sldId="2147484218"/>
            <pc:sldLayoutMk cId="2150852267" sldId="2147484219"/>
          </pc:sldLayoutMkLst>
        </pc:sldLayoutChg>
      </pc:sldMasterChg>
      <pc:sldMasterChg chg="del delSldLayout">
        <pc:chgData name="Afzal, Sharique" userId="78654acd-8dc5-45c5-9f66-f22a6a74400e" providerId="ADAL" clId="{F6991469-AEA6-4F37-ACB6-C38F19025E75}" dt="2024-11-03T14:06:27.244" v="18"/>
        <pc:sldMasterMkLst>
          <pc:docMk/>
          <pc:sldMasterMk cId="3351685594" sldId="2147484220"/>
        </pc:sldMasterMkLst>
        <pc:sldLayoutChg chg="del">
          <pc:chgData name="Afzal, Sharique" userId="78654acd-8dc5-45c5-9f66-f22a6a74400e" providerId="ADAL" clId="{F6991469-AEA6-4F37-ACB6-C38F19025E75}" dt="2024-11-03T14:06:27.244" v="18"/>
          <pc:sldLayoutMkLst>
            <pc:docMk/>
            <pc:sldMasterMk cId="3351685594" sldId="2147484220"/>
            <pc:sldLayoutMk cId="3857232039" sldId="2147484221"/>
          </pc:sldLayoutMkLst>
        </pc:sldLayoutChg>
        <pc:sldLayoutChg chg="del">
          <pc:chgData name="Afzal, Sharique" userId="78654acd-8dc5-45c5-9f66-f22a6a74400e" providerId="ADAL" clId="{F6991469-AEA6-4F37-ACB6-C38F19025E75}" dt="2024-11-03T14:06:27.244" v="18"/>
          <pc:sldLayoutMkLst>
            <pc:docMk/>
            <pc:sldMasterMk cId="3351685594" sldId="2147484220"/>
            <pc:sldLayoutMk cId="1501426061" sldId="2147484222"/>
          </pc:sldLayoutMkLst>
        </pc:sldLayoutChg>
        <pc:sldLayoutChg chg="del">
          <pc:chgData name="Afzal, Sharique" userId="78654acd-8dc5-45c5-9f66-f22a6a74400e" providerId="ADAL" clId="{F6991469-AEA6-4F37-ACB6-C38F19025E75}" dt="2024-11-03T14:06:27.244" v="18"/>
          <pc:sldLayoutMkLst>
            <pc:docMk/>
            <pc:sldMasterMk cId="3351685594" sldId="2147484220"/>
            <pc:sldLayoutMk cId="1741036587" sldId="2147484223"/>
          </pc:sldLayoutMkLst>
        </pc:sldLayoutChg>
        <pc:sldLayoutChg chg="del">
          <pc:chgData name="Afzal, Sharique" userId="78654acd-8dc5-45c5-9f66-f22a6a74400e" providerId="ADAL" clId="{F6991469-AEA6-4F37-ACB6-C38F19025E75}" dt="2024-11-03T14:06:27.244" v="18"/>
          <pc:sldLayoutMkLst>
            <pc:docMk/>
            <pc:sldMasterMk cId="3351685594" sldId="2147484220"/>
            <pc:sldLayoutMk cId="4033980588" sldId="2147484224"/>
          </pc:sldLayoutMkLst>
        </pc:sldLayoutChg>
        <pc:sldLayoutChg chg="del">
          <pc:chgData name="Afzal, Sharique" userId="78654acd-8dc5-45c5-9f66-f22a6a74400e" providerId="ADAL" clId="{F6991469-AEA6-4F37-ACB6-C38F19025E75}" dt="2024-11-03T14:06:27.244" v="18"/>
          <pc:sldLayoutMkLst>
            <pc:docMk/>
            <pc:sldMasterMk cId="3351685594" sldId="2147484220"/>
            <pc:sldLayoutMk cId="2846698937" sldId="2147484225"/>
          </pc:sldLayoutMkLst>
        </pc:sldLayoutChg>
        <pc:sldLayoutChg chg="del">
          <pc:chgData name="Afzal, Sharique" userId="78654acd-8dc5-45c5-9f66-f22a6a74400e" providerId="ADAL" clId="{F6991469-AEA6-4F37-ACB6-C38F19025E75}" dt="2024-11-03T14:06:27.244" v="18"/>
          <pc:sldLayoutMkLst>
            <pc:docMk/>
            <pc:sldMasterMk cId="3351685594" sldId="2147484220"/>
            <pc:sldLayoutMk cId="2126575862" sldId="2147484226"/>
          </pc:sldLayoutMkLst>
        </pc:sldLayoutChg>
        <pc:sldLayoutChg chg="del">
          <pc:chgData name="Afzal, Sharique" userId="78654acd-8dc5-45c5-9f66-f22a6a74400e" providerId="ADAL" clId="{F6991469-AEA6-4F37-ACB6-C38F19025E75}" dt="2024-11-03T14:06:27.244" v="18"/>
          <pc:sldLayoutMkLst>
            <pc:docMk/>
            <pc:sldMasterMk cId="3351685594" sldId="2147484220"/>
            <pc:sldLayoutMk cId="1308190929" sldId="2147484227"/>
          </pc:sldLayoutMkLst>
        </pc:sldLayoutChg>
        <pc:sldLayoutChg chg="del">
          <pc:chgData name="Afzal, Sharique" userId="78654acd-8dc5-45c5-9f66-f22a6a74400e" providerId="ADAL" clId="{F6991469-AEA6-4F37-ACB6-C38F19025E75}" dt="2024-11-03T14:06:27.244" v="18"/>
          <pc:sldLayoutMkLst>
            <pc:docMk/>
            <pc:sldMasterMk cId="3351685594" sldId="2147484220"/>
            <pc:sldLayoutMk cId="669498575" sldId="2147484228"/>
          </pc:sldLayoutMkLst>
        </pc:sldLayoutChg>
        <pc:sldLayoutChg chg="del">
          <pc:chgData name="Afzal, Sharique" userId="78654acd-8dc5-45c5-9f66-f22a6a74400e" providerId="ADAL" clId="{F6991469-AEA6-4F37-ACB6-C38F19025E75}" dt="2024-11-03T14:06:27.244" v="18"/>
          <pc:sldLayoutMkLst>
            <pc:docMk/>
            <pc:sldMasterMk cId="3351685594" sldId="2147484220"/>
            <pc:sldLayoutMk cId="2222652137" sldId="2147484229"/>
          </pc:sldLayoutMkLst>
        </pc:sldLayoutChg>
        <pc:sldLayoutChg chg="del">
          <pc:chgData name="Afzal, Sharique" userId="78654acd-8dc5-45c5-9f66-f22a6a74400e" providerId="ADAL" clId="{F6991469-AEA6-4F37-ACB6-C38F19025E75}" dt="2024-11-03T14:06:27.244" v="18"/>
          <pc:sldLayoutMkLst>
            <pc:docMk/>
            <pc:sldMasterMk cId="3351685594" sldId="2147484220"/>
            <pc:sldLayoutMk cId="1837392235" sldId="2147484230"/>
          </pc:sldLayoutMkLst>
        </pc:sldLayoutChg>
        <pc:sldLayoutChg chg="del">
          <pc:chgData name="Afzal, Sharique" userId="78654acd-8dc5-45c5-9f66-f22a6a74400e" providerId="ADAL" clId="{F6991469-AEA6-4F37-ACB6-C38F19025E75}" dt="2024-11-03T14:06:27.244" v="18"/>
          <pc:sldLayoutMkLst>
            <pc:docMk/>
            <pc:sldMasterMk cId="3351685594" sldId="2147484220"/>
            <pc:sldLayoutMk cId="1995969799" sldId="2147484231"/>
          </pc:sldLayoutMkLst>
        </pc:sldLayoutChg>
        <pc:sldLayoutChg chg="del">
          <pc:chgData name="Afzal, Sharique" userId="78654acd-8dc5-45c5-9f66-f22a6a74400e" providerId="ADAL" clId="{F6991469-AEA6-4F37-ACB6-C38F19025E75}" dt="2024-11-03T14:06:27.244" v="18"/>
          <pc:sldLayoutMkLst>
            <pc:docMk/>
            <pc:sldMasterMk cId="3351685594" sldId="2147484220"/>
            <pc:sldLayoutMk cId="1267761146" sldId="2147484232"/>
          </pc:sldLayoutMkLst>
        </pc:sldLayoutChg>
        <pc:sldLayoutChg chg="del">
          <pc:chgData name="Afzal, Sharique" userId="78654acd-8dc5-45c5-9f66-f22a6a74400e" providerId="ADAL" clId="{F6991469-AEA6-4F37-ACB6-C38F19025E75}" dt="2024-11-03T14:06:27.244" v="18"/>
          <pc:sldLayoutMkLst>
            <pc:docMk/>
            <pc:sldMasterMk cId="3351685594" sldId="2147484220"/>
            <pc:sldLayoutMk cId="3937687515" sldId="2147484233"/>
          </pc:sldLayoutMkLst>
        </pc:sldLayoutChg>
        <pc:sldLayoutChg chg="del">
          <pc:chgData name="Afzal, Sharique" userId="78654acd-8dc5-45c5-9f66-f22a6a74400e" providerId="ADAL" clId="{F6991469-AEA6-4F37-ACB6-C38F19025E75}" dt="2024-11-03T14:06:27.244" v="18"/>
          <pc:sldLayoutMkLst>
            <pc:docMk/>
            <pc:sldMasterMk cId="3351685594" sldId="2147484220"/>
            <pc:sldLayoutMk cId="678573427" sldId="2147484234"/>
          </pc:sldLayoutMkLst>
        </pc:sldLayoutChg>
        <pc:sldLayoutChg chg="del">
          <pc:chgData name="Afzal, Sharique" userId="78654acd-8dc5-45c5-9f66-f22a6a74400e" providerId="ADAL" clId="{F6991469-AEA6-4F37-ACB6-C38F19025E75}" dt="2024-11-03T14:06:27.244" v="18"/>
          <pc:sldLayoutMkLst>
            <pc:docMk/>
            <pc:sldMasterMk cId="3351685594" sldId="2147484220"/>
            <pc:sldLayoutMk cId="1506370657" sldId="2147484235"/>
          </pc:sldLayoutMkLst>
        </pc:sldLayoutChg>
        <pc:sldLayoutChg chg="del">
          <pc:chgData name="Afzal, Sharique" userId="78654acd-8dc5-45c5-9f66-f22a6a74400e" providerId="ADAL" clId="{F6991469-AEA6-4F37-ACB6-C38F19025E75}" dt="2024-11-03T14:06:27.244" v="18"/>
          <pc:sldLayoutMkLst>
            <pc:docMk/>
            <pc:sldMasterMk cId="3351685594" sldId="2147484220"/>
            <pc:sldLayoutMk cId="3268959625" sldId="2147484236"/>
          </pc:sldLayoutMkLst>
        </pc:sldLayoutChg>
        <pc:sldLayoutChg chg="del">
          <pc:chgData name="Afzal, Sharique" userId="78654acd-8dc5-45c5-9f66-f22a6a74400e" providerId="ADAL" clId="{F6991469-AEA6-4F37-ACB6-C38F19025E75}" dt="2024-11-03T14:06:27.244" v="18"/>
          <pc:sldLayoutMkLst>
            <pc:docMk/>
            <pc:sldMasterMk cId="3351685594" sldId="2147484220"/>
            <pc:sldLayoutMk cId="3855062468" sldId="2147484237"/>
          </pc:sldLayoutMkLst>
        </pc:sldLayoutChg>
        <pc:sldLayoutChg chg="del">
          <pc:chgData name="Afzal, Sharique" userId="78654acd-8dc5-45c5-9f66-f22a6a74400e" providerId="ADAL" clId="{F6991469-AEA6-4F37-ACB6-C38F19025E75}" dt="2024-11-03T14:06:27.244" v="18"/>
          <pc:sldLayoutMkLst>
            <pc:docMk/>
            <pc:sldMasterMk cId="3351685594" sldId="2147484220"/>
            <pc:sldLayoutMk cId="1321281411" sldId="2147484238"/>
          </pc:sldLayoutMkLst>
        </pc:sldLayoutChg>
        <pc:sldLayoutChg chg="del">
          <pc:chgData name="Afzal, Sharique" userId="78654acd-8dc5-45c5-9f66-f22a6a74400e" providerId="ADAL" clId="{F6991469-AEA6-4F37-ACB6-C38F19025E75}" dt="2024-11-03T14:06:27.244" v="18"/>
          <pc:sldLayoutMkLst>
            <pc:docMk/>
            <pc:sldMasterMk cId="3351685594" sldId="2147484220"/>
            <pc:sldLayoutMk cId="166329540" sldId="2147484239"/>
          </pc:sldLayoutMkLst>
        </pc:sldLayoutChg>
        <pc:sldLayoutChg chg="del">
          <pc:chgData name="Afzal, Sharique" userId="78654acd-8dc5-45c5-9f66-f22a6a74400e" providerId="ADAL" clId="{F6991469-AEA6-4F37-ACB6-C38F19025E75}" dt="2024-11-03T14:06:27.244" v="18"/>
          <pc:sldLayoutMkLst>
            <pc:docMk/>
            <pc:sldMasterMk cId="3351685594" sldId="2147484220"/>
            <pc:sldLayoutMk cId="432772742" sldId="2147484240"/>
          </pc:sldLayoutMkLst>
        </pc:sldLayoutChg>
        <pc:sldLayoutChg chg="del">
          <pc:chgData name="Afzal, Sharique" userId="78654acd-8dc5-45c5-9f66-f22a6a74400e" providerId="ADAL" clId="{F6991469-AEA6-4F37-ACB6-C38F19025E75}" dt="2024-11-03T14:06:27.244" v="18"/>
          <pc:sldLayoutMkLst>
            <pc:docMk/>
            <pc:sldMasterMk cId="3351685594" sldId="2147484220"/>
            <pc:sldLayoutMk cId="112284217" sldId="2147484241"/>
          </pc:sldLayoutMkLst>
        </pc:sldLayoutChg>
        <pc:sldLayoutChg chg="del">
          <pc:chgData name="Afzal, Sharique" userId="78654acd-8dc5-45c5-9f66-f22a6a74400e" providerId="ADAL" clId="{F6991469-AEA6-4F37-ACB6-C38F19025E75}" dt="2024-11-03T14:06:27.244" v="18"/>
          <pc:sldLayoutMkLst>
            <pc:docMk/>
            <pc:sldMasterMk cId="3351685594" sldId="2147484220"/>
            <pc:sldLayoutMk cId="2475492251" sldId="2147484242"/>
          </pc:sldLayoutMkLst>
        </pc:sldLayoutChg>
        <pc:sldLayoutChg chg="del">
          <pc:chgData name="Afzal, Sharique" userId="78654acd-8dc5-45c5-9f66-f22a6a74400e" providerId="ADAL" clId="{F6991469-AEA6-4F37-ACB6-C38F19025E75}" dt="2024-11-03T14:06:27.244" v="18"/>
          <pc:sldLayoutMkLst>
            <pc:docMk/>
            <pc:sldMasterMk cId="3351685594" sldId="2147484220"/>
            <pc:sldLayoutMk cId="955046911" sldId="2147484243"/>
          </pc:sldLayoutMkLst>
        </pc:sldLayoutChg>
        <pc:sldLayoutChg chg="del">
          <pc:chgData name="Afzal, Sharique" userId="78654acd-8dc5-45c5-9f66-f22a6a74400e" providerId="ADAL" clId="{F6991469-AEA6-4F37-ACB6-C38F19025E75}" dt="2024-11-03T14:06:27.244" v="18"/>
          <pc:sldLayoutMkLst>
            <pc:docMk/>
            <pc:sldMasterMk cId="3351685594" sldId="2147484220"/>
            <pc:sldLayoutMk cId="1008481405" sldId="2147484244"/>
          </pc:sldLayoutMkLst>
        </pc:sldLayoutChg>
        <pc:sldLayoutChg chg="del">
          <pc:chgData name="Afzal, Sharique" userId="78654acd-8dc5-45c5-9f66-f22a6a74400e" providerId="ADAL" clId="{F6991469-AEA6-4F37-ACB6-C38F19025E75}" dt="2024-11-03T14:06:27.244" v="18"/>
          <pc:sldLayoutMkLst>
            <pc:docMk/>
            <pc:sldMasterMk cId="3351685594" sldId="2147484220"/>
            <pc:sldLayoutMk cId="3946333986" sldId="2147484245"/>
          </pc:sldLayoutMkLst>
        </pc:sldLayoutChg>
        <pc:sldLayoutChg chg="del">
          <pc:chgData name="Afzal, Sharique" userId="78654acd-8dc5-45c5-9f66-f22a6a74400e" providerId="ADAL" clId="{F6991469-AEA6-4F37-ACB6-C38F19025E75}" dt="2024-11-03T14:06:27.244" v="18"/>
          <pc:sldLayoutMkLst>
            <pc:docMk/>
            <pc:sldMasterMk cId="3351685594" sldId="2147484220"/>
            <pc:sldLayoutMk cId="516817743" sldId="2147484246"/>
          </pc:sldLayoutMkLst>
        </pc:sldLayoutChg>
        <pc:sldLayoutChg chg="del">
          <pc:chgData name="Afzal, Sharique" userId="78654acd-8dc5-45c5-9f66-f22a6a74400e" providerId="ADAL" clId="{F6991469-AEA6-4F37-ACB6-C38F19025E75}" dt="2024-11-03T14:06:27.244" v="18"/>
          <pc:sldLayoutMkLst>
            <pc:docMk/>
            <pc:sldMasterMk cId="3351685594" sldId="2147484220"/>
            <pc:sldLayoutMk cId="2576750428" sldId="2147484247"/>
          </pc:sldLayoutMkLst>
        </pc:sldLayoutChg>
        <pc:sldLayoutChg chg="del">
          <pc:chgData name="Afzal, Sharique" userId="78654acd-8dc5-45c5-9f66-f22a6a74400e" providerId="ADAL" clId="{F6991469-AEA6-4F37-ACB6-C38F19025E75}" dt="2024-11-03T14:06:27.244" v="18"/>
          <pc:sldLayoutMkLst>
            <pc:docMk/>
            <pc:sldMasterMk cId="3351685594" sldId="2147484220"/>
            <pc:sldLayoutMk cId="1718466833" sldId="2147484248"/>
          </pc:sldLayoutMkLst>
        </pc:sldLayoutChg>
        <pc:sldLayoutChg chg="del">
          <pc:chgData name="Afzal, Sharique" userId="78654acd-8dc5-45c5-9f66-f22a6a74400e" providerId="ADAL" clId="{F6991469-AEA6-4F37-ACB6-C38F19025E75}" dt="2024-11-03T14:06:27.244" v="18"/>
          <pc:sldLayoutMkLst>
            <pc:docMk/>
            <pc:sldMasterMk cId="3351685594" sldId="2147484220"/>
            <pc:sldLayoutMk cId="3517623729" sldId="2147484249"/>
          </pc:sldLayoutMkLst>
        </pc:sldLayoutChg>
        <pc:sldLayoutChg chg="del">
          <pc:chgData name="Afzal, Sharique" userId="78654acd-8dc5-45c5-9f66-f22a6a74400e" providerId="ADAL" clId="{F6991469-AEA6-4F37-ACB6-C38F19025E75}" dt="2024-11-03T14:06:27.244" v="18"/>
          <pc:sldLayoutMkLst>
            <pc:docMk/>
            <pc:sldMasterMk cId="3351685594" sldId="2147484220"/>
            <pc:sldLayoutMk cId="126519216" sldId="2147484250"/>
          </pc:sldLayoutMkLst>
        </pc:sldLayoutChg>
        <pc:sldLayoutChg chg="del">
          <pc:chgData name="Afzal, Sharique" userId="78654acd-8dc5-45c5-9f66-f22a6a74400e" providerId="ADAL" clId="{F6991469-AEA6-4F37-ACB6-C38F19025E75}" dt="2024-11-03T14:06:27.244" v="18"/>
          <pc:sldLayoutMkLst>
            <pc:docMk/>
            <pc:sldMasterMk cId="3351685594" sldId="2147484220"/>
            <pc:sldLayoutMk cId="3727163841" sldId="2147484251"/>
          </pc:sldLayoutMkLst>
        </pc:sldLayoutChg>
        <pc:sldLayoutChg chg="del">
          <pc:chgData name="Afzal, Sharique" userId="78654acd-8dc5-45c5-9f66-f22a6a74400e" providerId="ADAL" clId="{F6991469-AEA6-4F37-ACB6-C38F19025E75}" dt="2024-11-03T14:06:27.244" v="18"/>
          <pc:sldLayoutMkLst>
            <pc:docMk/>
            <pc:sldMasterMk cId="3351685594" sldId="2147484220"/>
            <pc:sldLayoutMk cId="1590118520" sldId="2147484252"/>
          </pc:sldLayoutMkLst>
        </pc:sldLayoutChg>
        <pc:sldLayoutChg chg="del">
          <pc:chgData name="Afzal, Sharique" userId="78654acd-8dc5-45c5-9f66-f22a6a74400e" providerId="ADAL" clId="{F6991469-AEA6-4F37-ACB6-C38F19025E75}" dt="2024-11-03T14:06:27.244" v="18"/>
          <pc:sldLayoutMkLst>
            <pc:docMk/>
            <pc:sldMasterMk cId="3351685594" sldId="2147484220"/>
            <pc:sldLayoutMk cId="3497432518" sldId="2147484253"/>
          </pc:sldLayoutMkLst>
        </pc:sldLayoutChg>
        <pc:sldLayoutChg chg="del">
          <pc:chgData name="Afzal, Sharique" userId="78654acd-8dc5-45c5-9f66-f22a6a74400e" providerId="ADAL" clId="{F6991469-AEA6-4F37-ACB6-C38F19025E75}" dt="2024-11-03T14:06:27.244" v="18"/>
          <pc:sldLayoutMkLst>
            <pc:docMk/>
            <pc:sldMasterMk cId="3351685594" sldId="2147484220"/>
            <pc:sldLayoutMk cId="3720559295" sldId="2147484254"/>
          </pc:sldLayoutMkLst>
        </pc:sldLayoutChg>
        <pc:sldLayoutChg chg="del">
          <pc:chgData name="Afzal, Sharique" userId="78654acd-8dc5-45c5-9f66-f22a6a74400e" providerId="ADAL" clId="{F6991469-AEA6-4F37-ACB6-C38F19025E75}" dt="2024-11-03T14:06:27.244" v="18"/>
          <pc:sldLayoutMkLst>
            <pc:docMk/>
            <pc:sldMasterMk cId="3351685594" sldId="2147484220"/>
            <pc:sldLayoutMk cId="2964269939" sldId="2147484255"/>
          </pc:sldLayoutMkLst>
        </pc:sldLayoutChg>
        <pc:sldLayoutChg chg="del">
          <pc:chgData name="Afzal, Sharique" userId="78654acd-8dc5-45c5-9f66-f22a6a74400e" providerId="ADAL" clId="{F6991469-AEA6-4F37-ACB6-C38F19025E75}" dt="2024-11-03T14:06:27.244" v="18"/>
          <pc:sldLayoutMkLst>
            <pc:docMk/>
            <pc:sldMasterMk cId="3351685594" sldId="2147484220"/>
            <pc:sldLayoutMk cId="2369998315" sldId="2147484256"/>
          </pc:sldLayoutMkLst>
        </pc:sldLayoutChg>
        <pc:sldLayoutChg chg="del">
          <pc:chgData name="Afzal, Sharique" userId="78654acd-8dc5-45c5-9f66-f22a6a74400e" providerId="ADAL" clId="{F6991469-AEA6-4F37-ACB6-C38F19025E75}" dt="2024-11-03T14:06:27.244" v="18"/>
          <pc:sldLayoutMkLst>
            <pc:docMk/>
            <pc:sldMasterMk cId="3351685594" sldId="2147484220"/>
            <pc:sldLayoutMk cId="1603161814" sldId="2147484257"/>
          </pc:sldLayoutMkLst>
        </pc:sldLayoutChg>
        <pc:sldLayoutChg chg="del">
          <pc:chgData name="Afzal, Sharique" userId="78654acd-8dc5-45c5-9f66-f22a6a74400e" providerId="ADAL" clId="{F6991469-AEA6-4F37-ACB6-C38F19025E75}" dt="2024-11-03T14:06:27.244" v="18"/>
          <pc:sldLayoutMkLst>
            <pc:docMk/>
            <pc:sldMasterMk cId="3351685594" sldId="2147484220"/>
            <pc:sldLayoutMk cId="441811221" sldId="2147484258"/>
          </pc:sldLayoutMkLst>
        </pc:sldLayoutChg>
        <pc:sldLayoutChg chg="del">
          <pc:chgData name="Afzal, Sharique" userId="78654acd-8dc5-45c5-9f66-f22a6a74400e" providerId="ADAL" clId="{F6991469-AEA6-4F37-ACB6-C38F19025E75}" dt="2024-11-03T14:06:27.244" v="18"/>
          <pc:sldLayoutMkLst>
            <pc:docMk/>
            <pc:sldMasterMk cId="3351685594" sldId="2147484220"/>
            <pc:sldLayoutMk cId="3179549435" sldId="2147484259"/>
          </pc:sldLayoutMkLst>
        </pc:sldLayoutChg>
        <pc:sldLayoutChg chg="del">
          <pc:chgData name="Afzal, Sharique" userId="78654acd-8dc5-45c5-9f66-f22a6a74400e" providerId="ADAL" clId="{F6991469-AEA6-4F37-ACB6-C38F19025E75}" dt="2024-11-03T14:06:27.244" v="18"/>
          <pc:sldLayoutMkLst>
            <pc:docMk/>
            <pc:sldMasterMk cId="3351685594" sldId="2147484220"/>
            <pc:sldLayoutMk cId="1209974260" sldId="2147484260"/>
          </pc:sldLayoutMkLst>
        </pc:sldLayoutChg>
      </pc:sldMasterChg>
    </pc:docChg>
  </pc:docChgLst>
  <pc:docChgLst>
    <pc:chgData name="Behera, Jogendra" userId="3a266630-a2d9-4bbb-b961-468531c92b82" providerId="ADAL" clId="{1C721CB9-7E9A-4935-A4D4-D604ECB0BE73}"/>
    <pc:docChg chg="custSel modSld">
      <pc:chgData name="Behera, Jogendra" userId="3a266630-a2d9-4bbb-b961-468531c92b82" providerId="ADAL" clId="{1C721CB9-7E9A-4935-A4D4-D604ECB0BE73}" dt="2024-08-12T02:22:54.361" v="109" actId="20577"/>
      <pc:docMkLst>
        <pc:docMk/>
      </pc:docMkLst>
      <pc:sldChg chg="modSp mod">
        <pc:chgData name="Behera, Jogendra" userId="3a266630-a2d9-4bbb-b961-468531c92b82" providerId="ADAL" clId="{1C721CB9-7E9A-4935-A4D4-D604ECB0BE73}" dt="2024-08-12T02:22:54.361" v="109" actId="20577"/>
        <pc:sldMkLst>
          <pc:docMk/>
          <pc:sldMk cId="140399553" sldId="265"/>
        </pc:sldMkLst>
        <pc:spChg chg="mod">
          <ac:chgData name="Behera, Jogendra" userId="3a266630-a2d9-4bbb-b961-468531c92b82" providerId="ADAL" clId="{1C721CB9-7E9A-4935-A4D4-D604ECB0BE73}" dt="2024-08-12T02:22:54.361" v="109" actId="20577"/>
          <ac:spMkLst>
            <pc:docMk/>
            <pc:sldMk cId="140399553" sldId="265"/>
            <ac:spMk id="2" creationId="{69322A86-7254-4456-9D3A-757C21A1D8B6}"/>
          </ac:spMkLst>
        </pc:spChg>
      </pc:sldChg>
      <pc:sldChg chg="modSp mod">
        <pc:chgData name="Behera, Jogendra" userId="3a266630-a2d9-4bbb-b961-468531c92b82" providerId="ADAL" clId="{1C721CB9-7E9A-4935-A4D4-D604ECB0BE73}" dt="2024-08-12T01:47:07.560" v="24" actId="20577"/>
        <pc:sldMkLst>
          <pc:docMk/>
          <pc:sldMk cId="1685749088" sldId="9552"/>
        </pc:sldMkLst>
        <pc:spChg chg="mod">
          <ac:chgData name="Behera, Jogendra" userId="3a266630-a2d9-4bbb-b961-468531c92b82" providerId="ADAL" clId="{1C721CB9-7E9A-4935-A4D4-D604ECB0BE73}" dt="2024-08-12T01:47:07.560" v="24" actId="20577"/>
          <ac:spMkLst>
            <pc:docMk/>
            <pc:sldMk cId="1685749088" sldId="9552"/>
            <ac:spMk id="5" creationId="{F7814308-4F8F-4ACB-A5BC-486DE1C4A6DD}"/>
          </ac:spMkLst>
        </pc:spChg>
      </pc:sldChg>
      <pc:sldChg chg="modSp mod">
        <pc:chgData name="Behera, Jogendra" userId="3a266630-a2d9-4bbb-b961-468531c92b82" providerId="ADAL" clId="{1C721CB9-7E9A-4935-A4D4-D604ECB0BE73}" dt="2024-08-12T02:20:31.240" v="30" actId="20577"/>
        <pc:sldMkLst>
          <pc:docMk/>
          <pc:sldMk cId="914409984" sldId="9562"/>
        </pc:sldMkLst>
        <pc:spChg chg="mod">
          <ac:chgData name="Behera, Jogendra" userId="3a266630-a2d9-4bbb-b961-468531c92b82" providerId="ADAL" clId="{1C721CB9-7E9A-4935-A4D4-D604ECB0BE73}" dt="2024-08-12T02:20:31.240" v="30" actId="20577"/>
          <ac:spMkLst>
            <pc:docMk/>
            <pc:sldMk cId="914409984" sldId="9562"/>
            <ac:spMk id="3" creationId="{CCBD9071-6126-025E-84FB-320B587C0347}"/>
          </ac:spMkLst>
        </pc:spChg>
      </pc:sldChg>
      <pc:sldChg chg="modSp mod">
        <pc:chgData name="Behera, Jogendra" userId="3a266630-a2d9-4bbb-b961-468531c92b82" providerId="ADAL" clId="{1C721CB9-7E9A-4935-A4D4-D604ECB0BE73}" dt="2024-08-12T02:22:32.841" v="107" actId="20577"/>
        <pc:sldMkLst>
          <pc:docMk/>
          <pc:sldMk cId="4163496815" sldId="9563"/>
        </pc:sldMkLst>
        <pc:spChg chg="mod">
          <ac:chgData name="Behera, Jogendra" userId="3a266630-a2d9-4bbb-b961-468531c92b82" providerId="ADAL" clId="{1C721CB9-7E9A-4935-A4D4-D604ECB0BE73}" dt="2024-08-12T02:22:32.841" v="107" actId="20577"/>
          <ac:spMkLst>
            <pc:docMk/>
            <pc:sldMk cId="4163496815" sldId="9563"/>
            <ac:spMk id="3" creationId="{CCBD9071-6126-025E-84FB-320B587C034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AC9ECF1-BF01-40A3-A627-509E78CA2FEE}"/>
              </a:ext>
            </a:extLst>
          </p:cNvPr>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DD45E1F-B6E7-4934-9123-396CEE65835C}"/>
              </a:ext>
            </a:extLst>
          </p:cNvPr>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481B4043-CA33-4768-9E66-F9D7106F2826}" type="datetimeFigureOut">
              <a:rPr lang="en-US" smtClean="0"/>
              <a:t>1/2/2025</a:t>
            </a:fld>
            <a:endParaRPr lang="en-US"/>
          </a:p>
        </p:txBody>
      </p:sp>
      <p:sp>
        <p:nvSpPr>
          <p:cNvPr id="4" name="Footer Placeholder 3">
            <a:extLst>
              <a:ext uri="{FF2B5EF4-FFF2-40B4-BE49-F238E27FC236}">
                <a16:creationId xmlns:a16="http://schemas.microsoft.com/office/drawing/2014/main" id="{C49ACCC8-9DE1-47B9-82D1-F525EAD8E35E}"/>
              </a:ext>
            </a:extLst>
          </p:cNvPr>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A96D55-7EC2-43A5-A2B7-62FEB9D5FCD2}"/>
              </a:ext>
            </a:extLst>
          </p:cNvPr>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C4A72CF8-6EFA-41F6-AF1B-63B602B5E6B4}" type="slidenum">
              <a:rPr lang="en-US" smtClean="0"/>
              <a:t>‹#›</a:t>
            </a:fld>
            <a:endParaRPr lang="en-US"/>
          </a:p>
        </p:txBody>
      </p:sp>
    </p:spTree>
    <p:extLst>
      <p:ext uri="{BB962C8B-B14F-4D97-AF65-F5344CB8AC3E}">
        <p14:creationId xmlns:p14="http://schemas.microsoft.com/office/powerpoint/2010/main" val="142557732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649BBC6A-EAA4-7E44-81BA-6C88EED4A928}" type="datetimeFigureOut">
              <a:rPr lang="en-US" smtClean="0"/>
              <a:t>1/2/2025</a:t>
            </a:fld>
            <a:endParaRPr lang="en-US"/>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8A800936-E98C-2A43-B830-BA04408006E0}" type="slidenum">
              <a:rPr lang="en-US" smtClean="0"/>
              <a:t>‹#›</a:t>
            </a:fld>
            <a:endParaRPr lang="en-US"/>
          </a:p>
        </p:txBody>
      </p:sp>
    </p:spTree>
    <p:extLst>
      <p:ext uri="{BB962C8B-B14F-4D97-AF65-F5344CB8AC3E}">
        <p14:creationId xmlns:p14="http://schemas.microsoft.com/office/powerpoint/2010/main" val="58742695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0DED9-847D-78F6-2DA0-AD75614E34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0F2E5-378A-BF99-E992-4651B4FC5075}"/>
              </a:ext>
            </a:extLst>
          </p:cNvPr>
          <p:cNvSpPr>
            <a:spLocks noGrp="1" noRot="1" noChangeAspect="1"/>
          </p:cNvSpPr>
          <p:nvPr>
            <p:ph type="sldImg"/>
          </p:nvPr>
        </p:nvSpPr>
        <p:spPr>
          <a:xfrm>
            <a:off x="-528638" y="923925"/>
            <a:ext cx="8193088" cy="4610100"/>
          </a:xfrm>
        </p:spPr>
      </p:sp>
      <p:sp>
        <p:nvSpPr>
          <p:cNvPr id="3" name="Notes Placeholder 2">
            <a:extLst>
              <a:ext uri="{FF2B5EF4-FFF2-40B4-BE49-F238E27FC236}">
                <a16:creationId xmlns:a16="http://schemas.microsoft.com/office/drawing/2014/main" id="{62B91154-7C70-0B73-1089-47EAF8E8FA3F}"/>
              </a:ext>
            </a:extLst>
          </p:cNvPr>
          <p:cNvSpPr>
            <a:spLocks noGrp="1"/>
          </p:cNvSpPr>
          <p:nvPr>
            <p:ph type="body" idx="1"/>
          </p:nvPr>
        </p:nvSpPr>
        <p:spPr/>
        <p:txBody>
          <a:bodyPr/>
          <a:lstStyle/>
          <a:p>
            <a:r>
              <a:rPr lang="en-GB" dirty="0"/>
              <a:t> </a:t>
            </a:r>
          </a:p>
        </p:txBody>
      </p:sp>
      <p:sp>
        <p:nvSpPr>
          <p:cNvPr id="4" name="Slide Number Placeholder 3">
            <a:extLst>
              <a:ext uri="{FF2B5EF4-FFF2-40B4-BE49-F238E27FC236}">
                <a16:creationId xmlns:a16="http://schemas.microsoft.com/office/drawing/2014/main" id="{04C5024D-9BE5-35D9-2F03-B58754C9CE3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21777A-537E-4AED-B7C5-AEF1B4364A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1363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8638" y="923925"/>
            <a:ext cx="8193088" cy="4610100"/>
          </a:xfrm>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21777A-537E-4AED-B7C5-AEF1B4364A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6958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8638" y="923925"/>
            <a:ext cx="8193088" cy="4610100"/>
          </a:xfrm>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21777A-537E-4AED-B7C5-AEF1B4364A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35616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ry - O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D53B6D1-F136-EF4C-8AA0-B717F7441C53}"/>
              </a:ext>
            </a:extLst>
          </p:cNvPr>
          <p:cNvSpPr>
            <a:spLocks noGrp="1"/>
          </p:cNvSpPr>
          <p:nvPr>
            <p:ph type="pic" sz="quarter" idx="13"/>
          </p:nvPr>
        </p:nvSpPr>
        <p:spPr>
          <a:xfrm>
            <a:off x="0" y="0"/>
            <a:ext cx="12192000" cy="5860736"/>
          </a:xfrm>
          <a:prstGeom prst="rect">
            <a:avLst/>
          </a:prstGeom>
        </p:spPr>
        <p:txBody>
          <a:bodyPr>
            <a:normAutofit/>
          </a:bodyPr>
          <a:lstStyle>
            <a:lvl1pPr marL="0" indent="0">
              <a:buFontTx/>
              <a:buNone/>
              <a:defRPr sz="1000" baseline="0"/>
            </a:lvl1pPr>
          </a:lstStyle>
          <a:p>
            <a:r>
              <a:rPr lang="en-US"/>
              <a:t>Click icon to add picture</a:t>
            </a:r>
            <a:endParaRPr lang="en-US" dirty="0"/>
          </a:p>
        </p:txBody>
      </p:sp>
      <p:sp>
        <p:nvSpPr>
          <p:cNvPr id="2" name="Title 1">
            <a:extLst>
              <a:ext uri="{FF2B5EF4-FFF2-40B4-BE49-F238E27FC236}">
                <a16:creationId xmlns:a16="http://schemas.microsoft.com/office/drawing/2014/main" id="{BCFAD0C4-F13D-CA4E-A4DB-8B4EEE4AE970}"/>
              </a:ext>
            </a:extLst>
          </p:cNvPr>
          <p:cNvSpPr>
            <a:spLocks noGrp="1"/>
          </p:cNvSpPr>
          <p:nvPr>
            <p:ph type="ctrTitle" hasCustomPrompt="1"/>
          </p:nvPr>
        </p:nvSpPr>
        <p:spPr>
          <a:xfrm>
            <a:off x="442912" y="441325"/>
            <a:ext cx="11306175" cy="2285205"/>
          </a:xfrm>
          <a:prstGeom prst="rect">
            <a:avLst/>
          </a:prstGeom>
        </p:spPr>
        <p:txBody>
          <a:bodyPr anchor="t">
            <a:normAutofit/>
          </a:bodyPr>
          <a:lstStyle>
            <a:lvl1pPr algn="l">
              <a:lnSpc>
                <a:spcPct val="100000"/>
              </a:lnSpc>
              <a:defRPr sz="4500" b="1" i="0" baseline="0">
                <a:solidFill>
                  <a:srgbClr val="404041"/>
                </a:solidFill>
                <a:latin typeface="Verdana" panose="020B0604030504040204" pitchFamily="34" charset="0"/>
              </a:defRPr>
            </a:lvl1pPr>
          </a:lstStyle>
          <a:p>
            <a:r>
              <a:rPr lang="en-GB" dirty="0"/>
              <a:t>Presentation</a:t>
            </a:r>
            <a:br>
              <a:rPr lang="en-GB" dirty="0"/>
            </a:br>
            <a:r>
              <a:rPr lang="en-GB" dirty="0"/>
              <a:t>title slide with</a:t>
            </a:r>
            <a:br>
              <a:rPr lang="en-GB" dirty="0"/>
            </a:br>
            <a:r>
              <a:rPr lang="en-GB" dirty="0"/>
              <a:t>imagery</a:t>
            </a:r>
            <a:endParaRPr lang="en-US" dirty="0"/>
          </a:p>
        </p:txBody>
      </p:sp>
      <p:sp>
        <p:nvSpPr>
          <p:cNvPr id="4" name="Date Placeholder 3">
            <a:extLst>
              <a:ext uri="{FF2B5EF4-FFF2-40B4-BE49-F238E27FC236}">
                <a16:creationId xmlns:a16="http://schemas.microsoft.com/office/drawing/2014/main" id="{74FE8F05-7FFF-564A-99BC-D5C304E83F98}"/>
              </a:ext>
            </a:extLst>
          </p:cNvPr>
          <p:cNvSpPr>
            <a:spLocks noGrp="1"/>
          </p:cNvSpPr>
          <p:nvPr>
            <p:ph type="dt" sz="half" idx="10"/>
          </p:nvPr>
        </p:nvSpPr>
        <p:spPr>
          <a:xfrm>
            <a:off x="442913" y="2805111"/>
            <a:ext cx="2743200" cy="365125"/>
          </a:xfrm>
          <a:prstGeom prst="rect">
            <a:avLst/>
          </a:prstGeom>
        </p:spPr>
        <p:txBody>
          <a:bodyPr/>
          <a:lstStyle>
            <a:lvl1pPr>
              <a:defRPr baseline="0">
                <a:solidFill>
                  <a:srgbClr val="404041"/>
                </a:solidFill>
                <a:latin typeface="Verdana" panose="020B0604030504040204" pitchFamily="34" charset="0"/>
              </a:defRPr>
            </a:lvl1pPr>
          </a:lstStyle>
          <a:p>
            <a:endParaRPr lang="en-US" dirty="0"/>
          </a:p>
        </p:txBody>
      </p:sp>
      <p:pic>
        <p:nvPicPr>
          <p:cNvPr id="9" name="Picture 8">
            <a:extLst>
              <a:ext uri="{FF2B5EF4-FFF2-40B4-BE49-F238E27FC236}">
                <a16:creationId xmlns:a16="http://schemas.microsoft.com/office/drawing/2014/main" id="{CFBD923D-2A1D-E342-8FA3-50D9B1C99598}"/>
              </a:ext>
            </a:extLst>
          </p:cNvPr>
          <p:cNvPicPr>
            <a:picLocks noChangeAspect="1"/>
          </p:cNvPicPr>
          <p:nvPr userDrawn="1"/>
        </p:nvPicPr>
        <p:blipFill>
          <a:blip r:embed="rId2"/>
          <a:stretch>
            <a:fillRect/>
          </a:stretch>
        </p:blipFill>
        <p:spPr>
          <a:xfrm>
            <a:off x="438150" y="6104428"/>
            <a:ext cx="2063799" cy="509880"/>
          </a:xfrm>
          <a:prstGeom prst="rect">
            <a:avLst/>
          </a:prstGeom>
        </p:spPr>
      </p:pic>
      <p:sp>
        <p:nvSpPr>
          <p:cNvPr id="6" name="Footer Placeholder 4">
            <a:extLst>
              <a:ext uri="{FF2B5EF4-FFF2-40B4-BE49-F238E27FC236}">
                <a16:creationId xmlns:a16="http://schemas.microsoft.com/office/drawing/2014/main" id="{77B3584D-1ECD-8D47-9C99-C99BFF12051A}"/>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dirty="0"/>
              <a:t>Copyright ©2021 Apraava Energy ▪ This information is confidential.</a:t>
            </a:r>
          </a:p>
        </p:txBody>
      </p:sp>
      <p:sp>
        <p:nvSpPr>
          <p:cNvPr id="7" name="Slide Number Placeholder 5">
            <a:extLst>
              <a:ext uri="{FF2B5EF4-FFF2-40B4-BE49-F238E27FC236}">
                <a16:creationId xmlns:a16="http://schemas.microsoft.com/office/drawing/2014/main" id="{82B4DCDC-2A8D-8042-A260-B43F4BEBC190}"/>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dirty="0"/>
          </a:p>
        </p:txBody>
      </p:sp>
    </p:spTree>
    <p:extLst>
      <p:ext uri="{BB962C8B-B14F-4D97-AF65-F5344CB8AC3E}">
        <p14:creationId xmlns:p14="http://schemas.microsoft.com/office/powerpoint/2010/main" val="397144043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Slide with Graphic - O3">
    <p:spTree>
      <p:nvGrpSpPr>
        <p:cNvPr id="1" name=""/>
        <p:cNvGrpSpPr/>
        <p:nvPr/>
      </p:nvGrpSpPr>
      <p:grpSpPr>
        <a:xfrm>
          <a:off x="0" y="0"/>
          <a:ext cx="0" cy="0"/>
          <a:chOff x="0" y="0"/>
          <a:chExt cx="0" cy="0"/>
        </a:xfrm>
      </p:grpSpPr>
      <p:pic>
        <p:nvPicPr>
          <p:cNvPr id="3" name="Picture 2" descr="Chart, scatter chart&#10;&#10;Description automatically generated">
            <a:extLst>
              <a:ext uri="{FF2B5EF4-FFF2-40B4-BE49-F238E27FC236}">
                <a16:creationId xmlns:a16="http://schemas.microsoft.com/office/drawing/2014/main" id="{3B594052-BE31-5F4D-AFCC-C5F42D388E4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ext Placeholder 13">
            <a:extLst>
              <a:ext uri="{FF2B5EF4-FFF2-40B4-BE49-F238E27FC236}">
                <a16:creationId xmlns:a16="http://schemas.microsoft.com/office/drawing/2014/main" id="{9459DF27-77C5-7C46-9BC9-B3CD76E37112}"/>
              </a:ext>
            </a:extLst>
          </p:cNvPr>
          <p:cNvSpPr>
            <a:spLocks noGrp="1"/>
          </p:cNvSpPr>
          <p:nvPr>
            <p:ph type="body" sz="quarter" idx="13" hasCustomPrompt="1"/>
          </p:nvPr>
        </p:nvSpPr>
        <p:spPr>
          <a:xfrm>
            <a:off x="442913" y="1802447"/>
            <a:ext cx="8501062" cy="2412366"/>
          </a:xfrm>
          <a:prstGeom prst="rect">
            <a:avLst/>
          </a:prstGeom>
        </p:spPr>
        <p:txBody>
          <a:bodyPr>
            <a:normAutofit/>
          </a:bodyPr>
          <a:lstStyle>
            <a:lvl1pPr marL="0" indent="0">
              <a:lnSpc>
                <a:spcPct val="100000"/>
              </a:lnSpc>
              <a:buFontTx/>
              <a:buNone/>
              <a:defRPr sz="4800" b="1" i="0" baseline="0">
                <a:solidFill>
                  <a:srgbClr val="404041"/>
                </a:solidFill>
                <a:latin typeface="Verdana" panose="020B0604030504040204" pitchFamily="34" charset="0"/>
              </a:defRPr>
            </a:lvl1pPr>
          </a:lstStyle>
          <a:p>
            <a:pPr lvl="0"/>
            <a:r>
              <a:rPr lang="en-GB" dirty="0"/>
              <a:t>Section slide with graphics either static</a:t>
            </a:r>
            <a:br>
              <a:rPr lang="en-GB" dirty="0"/>
            </a:br>
            <a:r>
              <a:rPr lang="en-GB" dirty="0"/>
              <a:t>or in motion</a:t>
            </a:r>
          </a:p>
        </p:txBody>
      </p:sp>
      <p:pic>
        <p:nvPicPr>
          <p:cNvPr id="14" name="Picture 13">
            <a:extLst>
              <a:ext uri="{FF2B5EF4-FFF2-40B4-BE49-F238E27FC236}">
                <a16:creationId xmlns:a16="http://schemas.microsoft.com/office/drawing/2014/main" id="{9231D7E4-0959-914F-934C-F242C60B4CCC}"/>
              </a:ext>
            </a:extLst>
          </p:cNvPr>
          <p:cNvPicPr>
            <a:picLocks noChangeAspect="1"/>
          </p:cNvPicPr>
          <p:nvPr userDrawn="1"/>
        </p:nvPicPr>
        <p:blipFill>
          <a:blip r:embed="rId3"/>
          <a:stretch>
            <a:fillRect/>
          </a:stretch>
        </p:blipFill>
        <p:spPr>
          <a:xfrm>
            <a:off x="428400" y="6365517"/>
            <a:ext cx="240417" cy="230400"/>
          </a:xfrm>
          <a:prstGeom prst="rect">
            <a:avLst/>
          </a:prstGeom>
        </p:spPr>
      </p:pic>
      <p:sp>
        <p:nvSpPr>
          <p:cNvPr id="5" name="Footer Placeholder 4">
            <a:extLst>
              <a:ext uri="{FF2B5EF4-FFF2-40B4-BE49-F238E27FC236}">
                <a16:creationId xmlns:a16="http://schemas.microsoft.com/office/drawing/2014/main" id="{18A45583-36A0-A946-A99F-327AEB0D9672}"/>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dirty="0"/>
              <a:t>Copyright ©2021 Apraava Energy ▪ This information is confidential.</a:t>
            </a:r>
          </a:p>
        </p:txBody>
      </p:sp>
      <p:sp>
        <p:nvSpPr>
          <p:cNvPr id="6" name="Slide Number Placeholder 5">
            <a:extLst>
              <a:ext uri="{FF2B5EF4-FFF2-40B4-BE49-F238E27FC236}">
                <a16:creationId xmlns:a16="http://schemas.microsoft.com/office/drawing/2014/main" id="{78A3A6B9-D9D3-674B-AD0F-9DA1FBD211F6}"/>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dirty="0"/>
          </a:p>
        </p:txBody>
      </p:sp>
    </p:spTree>
    <p:extLst>
      <p:ext uri="{BB962C8B-B14F-4D97-AF65-F5344CB8AC3E}">
        <p14:creationId xmlns:p14="http://schemas.microsoft.com/office/powerpoint/2010/main" val="4263090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Slide with Graphic - O4">
    <p:spTree>
      <p:nvGrpSpPr>
        <p:cNvPr id="1" name=""/>
        <p:cNvGrpSpPr/>
        <p:nvPr/>
      </p:nvGrpSpPr>
      <p:grpSpPr>
        <a:xfrm>
          <a:off x="0" y="0"/>
          <a:ext cx="0" cy="0"/>
          <a:chOff x="0" y="0"/>
          <a:chExt cx="0" cy="0"/>
        </a:xfrm>
      </p:grpSpPr>
      <p:pic>
        <p:nvPicPr>
          <p:cNvPr id="3" name="Picture 2" descr="Chart, scatter chart&#10;&#10;Description automatically generated">
            <a:extLst>
              <a:ext uri="{FF2B5EF4-FFF2-40B4-BE49-F238E27FC236}">
                <a16:creationId xmlns:a16="http://schemas.microsoft.com/office/drawing/2014/main" id="{D4A615D9-C826-AE4F-B29C-786F4DD5FD8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ext Placeholder 13">
            <a:extLst>
              <a:ext uri="{FF2B5EF4-FFF2-40B4-BE49-F238E27FC236}">
                <a16:creationId xmlns:a16="http://schemas.microsoft.com/office/drawing/2014/main" id="{C200C821-F614-DB4D-9ABF-12FCFBBE5E2D}"/>
              </a:ext>
            </a:extLst>
          </p:cNvPr>
          <p:cNvSpPr>
            <a:spLocks noGrp="1"/>
          </p:cNvSpPr>
          <p:nvPr>
            <p:ph type="body" sz="quarter" idx="13" hasCustomPrompt="1"/>
          </p:nvPr>
        </p:nvSpPr>
        <p:spPr>
          <a:xfrm>
            <a:off x="442913" y="1802447"/>
            <a:ext cx="8501062" cy="2412366"/>
          </a:xfrm>
          <a:prstGeom prst="rect">
            <a:avLst/>
          </a:prstGeom>
        </p:spPr>
        <p:txBody>
          <a:bodyPr>
            <a:normAutofit/>
          </a:bodyPr>
          <a:lstStyle>
            <a:lvl1pPr marL="0" indent="0">
              <a:lnSpc>
                <a:spcPct val="100000"/>
              </a:lnSpc>
              <a:buFontTx/>
              <a:buNone/>
              <a:defRPr sz="4800" b="1" i="0" baseline="0">
                <a:solidFill>
                  <a:srgbClr val="404041"/>
                </a:solidFill>
                <a:latin typeface="Verdana" panose="020B0604030504040204" pitchFamily="34" charset="0"/>
              </a:defRPr>
            </a:lvl1pPr>
          </a:lstStyle>
          <a:p>
            <a:pPr lvl="0"/>
            <a:r>
              <a:rPr lang="en-GB" dirty="0"/>
              <a:t>Section slide with graphics either static</a:t>
            </a:r>
            <a:br>
              <a:rPr lang="en-GB" dirty="0"/>
            </a:br>
            <a:r>
              <a:rPr lang="en-GB" dirty="0"/>
              <a:t>or in motion</a:t>
            </a:r>
          </a:p>
        </p:txBody>
      </p:sp>
      <p:pic>
        <p:nvPicPr>
          <p:cNvPr id="14" name="Picture 13">
            <a:extLst>
              <a:ext uri="{FF2B5EF4-FFF2-40B4-BE49-F238E27FC236}">
                <a16:creationId xmlns:a16="http://schemas.microsoft.com/office/drawing/2014/main" id="{0572248C-271B-B148-BF05-E8E00E5D3BBD}"/>
              </a:ext>
            </a:extLst>
          </p:cNvPr>
          <p:cNvPicPr>
            <a:picLocks noChangeAspect="1"/>
          </p:cNvPicPr>
          <p:nvPr userDrawn="1"/>
        </p:nvPicPr>
        <p:blipFill>
          <a:blip r:embed="rId3"/>
          <a:stretch>
            <a:fillRect/>
          </a:stretch>
        </p:blipFill>
        <p:spPr>
          <a:xfrm>
            <a:off x="428400" y="6365517"/>
            <a:ext cx="256000" cy="230400"/>
          </a:xfrm>
          <a:prstGeom prst="rect">
            <a:avLst/>
          </a:prstGeom>
        </p:spPr>
      </p:pic>
      <p:sp>
        <p:nvSpPr>
          <p:cNvPr id="5" name="Footer Placeholder 4">
            <a:extLst>
              <a:ext uri="{FF2B5EF4-FFF2-40B4-BE49-F238E27FC236}">
                <a16:creationId xmlns:a16="http://schemas.microsoft.com/office/drawing/2014/main" id="{4DE21A2E-63E0-2E44-8BE8-024A543C826A}"/>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dirty="0"/>
              <a:t>Copyright ©2021 Apraava Energy ▪ This information is confidential.</a:t>
            </a:r>
          </a:p>
        </p:txBody>
      </p:sp>
      <p:sp>
        <p:nvSpPr>
          <p:cNvPr id="6" name="Slide Number Placeholder 5">
            <a:extLst>
              <a:ext uri="{FF2B5EF4-FFF2-40B4-BE49-F238E27FC236}">
                <a16:creationId xmlns:a16="http://schemas.microsoft.com/office/drawing/2014/main" id="{F840A567-2ED6-C041-9356-BD35922CE4C1}"/>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dirty="0"/>
          </a:p>
        </p:txBody>
      </p:sp>
    </p:spTree>
    <p:extLst>
      <p:ext uri="{BB962C8B-B14F-4D97-AF65-F5344CB8AC3E}">
        <p14:creationId xmlns:p14="http://schemas.microsoft.com/office/powerpoint/2010/main" val="1916624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Slide with Graphic - O5">
    <p:spTree>
      <p:nvGrpSpPr>
        <p:cNvPr id="1" name=""/>
        <p:cNvGrpSpPr/>
        <p:nvPr/>
      </p:nvGrpSpPr>
      <p:grpSpPr>
        <a:xfrm>
          <a:off x="0" y="0"/>
          <a:ext cx="0" cy="0"/>
          <a:chOff x="0" y="0"/>
          <a:chExt cx="0" cy="0"/>
        </a:xfrm>
      </p:grpSpPr>
      <p:pic>
        <p:nvPicPr>
          <p:cNvPr id="3" name="Picture 2" descr="Chart, background pattern, scatter chart&#10;&#10;Description automatically generated">
            <a:extLst>
              <a:ext uri="{FF2B5EF4-FFF2-40B4-BE49-F238E27FC236}">
                <a16:creationId xmlns:a16="http://schemas.microsoft.com/office/drawing/2014/main" id="{785AD692-3767-8343-B901-566AAA97B4F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ext Placeholder 13">
            <a:extLst>
              <a:ext uri="{FF2B5EF4-FFF2-40B4-BE49-F238E27FC236}">
                <a16:creationId xmlns:a16="http://schemas.microsoft.com/office/drawing/2014/main" id="{E37D9F39-4C54-AD4C-BF9B-4AE30E285255}"/>
              </a:ext>
            </a:extLst>
          </p:cNvPr>
          <p:cNvSpPr>
            <a:spLocks noGrp="1"/>
          </p:cNvSpPr>
          <p:nvPr>
            <p:ph type="body" sz="quarter" idx="13" hasCustomPrompt="1"/>
          </p:nvPr>
        </p:nvSpPr>
        <p:spPr>
          <a:xfrm>
            <a:off x="442913" y="1802447"/>
            <a:ext cx="8501062" cy="2412366"/>
          </a:xfrm>
          <a:prstGeom prst="rect">
            <a:avLst/>
          </a:prstGeom>
        </p:spPr>
        <p:txBody>
          <a:bodyPr>
            <a:normAutofit/>
          </a:bodyPr>
          <a:lstStyle>
            <a:lvl1pPr marL="0" indent="0">
              <a:lnSpc>
                <a:spcPct val="100000"/>
              </a:lnSpc>
              <a:buFontTx/>
              <a:buNone/>
              <a:defRPr sz="4800" b="1" i="0" baseline="0">
                <a:solidFill>
                  <a:srgbClr val="404041"/>
                </a:solidFill>
                <a:latin typeface="Verdana" panose="020B0604030504040204" pitchFamily="34" charset="0"/>
              </a:defRPr>
            </a:lvl1pPr>
          </a:lstStyle>
          <a:p>
            <a:pPr lvl="0"/>
            <a:r>
              <a:rPr lang="en-GB" dirty="0"/>
              <a:t>Section slide with graphics either static</a:t>
            </a:r>
            <a:br>
              <a:rPr lang="en-GB" dirty="0"/>
            </a:br>
            <a:r>
              <a:rPr lang="en-GB" dirty="0"/>
              <a:t>or in motion</a:t>
            </a:r>
          </a:p>
        </p:txBody>
      </p:sp>
      <p:pic>
        <p:nvPicPr>
          <p:cNvPr id="14" name="Picture 13">
            <a:extLst>
              <a:ext uri="{FF2B5EF4-FFF2-40B4-BE49-F238E27FC236}">
                <a16:creationId xmlns:a16="http://schemas.microsoft.com/office/drawing/2014/main" id="{3ED010FB-8B06-224A-8B6F-759A090C1A75}"/>
              </a:ext>
            </a:extLst>
          </p:cNvPr>
          <p:cNvPicPr>
            <a:picLocks noChangeAspect="1"/>
          </p:cNvPicPr>
          <p:nvPr userDrawn="1"/>
        </p:nvPicPr>
        <p:blipFill>
          <a:blip r:embed="rId3"/>
          <a:stretch>
            <a:fillRect/>
          </a:stretch>
        </p:blipFill>
        <p:spPr>
          <a:xfrm>
            <a:off x="428400" y="6365517"/>
            <a:ext cx="257968" cy="232171"/>
          </a:xfrm>
          <a:prstGeom prst="rect">
            <a:avLst/>
          </a:prstGeom>
        </p:spPr>
      </p:pic>
      <p:sp>
        <p:nvSpPr>
          <p:cNvPr id="5" name="Footer Placeholder 4">
            <a:extLst>
              <a:ext uri="{FF2B5EF4-FFF2-40B4-BE49-F238E27FC236}">
                <a16:creationId xmlns:a16="http://schemas.microsoft.com/office/drawing/2014/main" id="{83697ACE-93B9-4043-8767-32F93F5512A5}"/>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dirty="0"/>
              <a:t>Copyright ©2021 Apraava Energy ▪ This information is confidential.</a:t>
            </a:r>
          </a:p>
        </p:txBody>
      </p:sp>
      <p:sp>
        <p:nvSpPr>
          <p:cNvPr id="6" name="Slide Number Placeholder 5">
            <a:extLst>
              <a:ext uri="{FF2B5EF4-FFF2-40B4-BE49-F238E27FC236}">
                <a16:creationId xmlns:a16="http://schemas.microsoft.com/office/drawing/2014/main" id="{7707876A-EBBD-F04B-A9A5-48A64F23F864}"/>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dirty="0"/>
          </a:p>
        </p:txBody>
      </p:sp>
    </p:spTree>
    <p:extLst>
      <p:ext uri="{BB962C8B-B14F-4D97-AF65-F5344CB8AC3E}">
        <p14:creationId xmlns:p14="http://schemas.microsoft.com/office/powerpoint/2010/main" val="2238366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Slide with Imag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61DBF93-B852-4041-8A71-9EEB38CA94A5}"/>
              </a:ext>
            </a:extLst>
          </p:cNvPr>
          <p:cNvPicPr>
            <a:picLocks noChangeAspect="1"/>
          </p:cNvPicPr>
          <p:nvPr userDrawn="1"/>
        </p:nvPicPr>
        <p:blipFill>
          <a:blip r:embed="rId2"/>
          <a:stretch>
            <a:fillRect/>
          </a:stretch>
        </p:blipFill>
        <p:spPr>
          <a:xfrm>
            <a:off x="428400" y="6365517"/>
            <a:ext cx="240417" cy="230400"/>
          </a:xfrm>
          <a:prstGeom prst="rect">
            <a:avLst/>
          </a:prstGeom>
        </p:spPr>
      </p:pic>
      <p:sp>
        <p:nvSpPr>
          <p:cNvPr id="12" name="Picture Placeholder 11">
            <a:extLst>
              <a:ext uri="{FF2B5EF4-FFF2-40B4-BE49-F238E27FC236}">
                <a16:creationId xmlns:a16="http://schemas.microsoft.com/office/drawing/2014/main" id="{49C47CC9-713C-D74F-A8FB-9EB28E30CAAD}"/>
              </a:ext>
            </a:extLst>
          </p:cNvPr>
          <p:cNvSpPr>
            <a:spLocks noGrp="1"/>
          </p:cNvSpPr>
          <p:nvPr>
            <p:ph type="pic" sz="quarter" idx="13"/>
          </p:nvPr>
        </p:nvSpPr>
        <p:spPr>
          <a:xfrm>
            <a:off x="6350794" y="0"/>
            <a:ext cx="5841206" cy="6093619"/>
          </a:xfrm>
          <a:prstGeom prst="rect">
            <a:avLst/>
          </a:prstGeom>
        </p:spPr>
        <p:txBody>
          <a:bodyPr>
            <a:normAutofit/>
          </a:bodyPr>
          <a:lstStyle>
            <a:lvl1pPr marL="0" indent="0">
              <a:buFontTx/>
              <a:buNone/>
              <a:defRPr sz="1000" baseline="0"/>
            </a:lvl1pPr>
          </a:lstStyle>
          <a:p>
            <a:r>
              <a:rPr lang="en-US"/>
              <a:t>Click icon to add picture</a:t>
            </a:r>
            <a:endParaRPr lang="en-US" dirty="0"/>
          </a:p>
        </p:txBody>
      </p:sp>
      <p:sp>
        <p:nvSpPr>
          <p:cNvPr id="13" name="Text Placeholder 13">
            <a:extLst>
              <a:ext uri="{FF2B5EF4-FFF2-40B4-BE49-F238E27FC236}">
                <a16:creationId xmlns:a16="http://schemas.microsoft.com/office/drawing/2014/main" id="{03D97F31-991C-674E-AC4D-C6F3F3CDFDC2}"/>
              </a:ext>
            </a:extLst>
          </p:cNvPr>
          <p:cNvSpPr>
            <a:spLocks noGrp="1"/>
          </p:cNvSpPr>
          <p:nvPr>
            <p:ph type="body" sz="quarter" idx="14" hasCustomPrompt="1"/>
          </p:nvPr>
        </p:nvSpPr>
        <p:spPr>
          <a:xfrm>
            <a:off x="442913" y="441325"/>
            <a:ext cx="5493543" cy="2412366"/>
          </a:xfrm>
          <a:prstGeom prst="rect">
            <a:avLst/>
          </a:prstGeom>
        </p:spPr>
        <p:txBody>
          <a:bodyPr>
            <a:normAutofit/>
          </a:bodyPr>
          <a:lstStyle>
            <a:lvl1pPr marL="0" indent="0">
              <a:lnSpc>
                <a:spcPct val="100000"/>
              </a:lnSpc>
              <a:buFontTx/>
              <a:buNone/>
              <a:defRPr sz="4800" b="1" i="0" baseline="0">
                <a:solidFill>
                  <a:srgbClr val="404041"/>
                </a:solidFill>
                <a:latin typeface="Verdana" panose="020B0604030504040204" pitchFamily="34" charset="0"/>
              </a:defRPr>
            </a:lvl1pPr>
          </a:lstStyle>
          <a:p>
            <a:pPr lvl="0"/>
            <a:r>
              <a:rPr lang="en-GB" dirty="0"/>
              <a:t>Section slide</a:t>
            </a:r>
            <a:br>
              <a:rPr lang="en-GB" dirty="0"/>
            </a:br>
            <a:r>
              <a:rPr lang="en-GB" dirty="0"/>
              <a:t>with imagery</a:t>
            </a:r>
          </a:p>
        </p:txBody>
      </p:sp>
      <p:sp>
        <p:nvSpPr>
          <p:cNvPr id="5" name="Footer Placeholder 4">
            <a:extLst>
              <a:ext uri="{FF2B5EF4-FFF2-40B4-BE49-F238E27FC236}">
                <a16:creationId xmlns:a16="http://schemas.microsoft.com/office/drawing/2014/main" id="{D2E62577-5C5B-7040-84DF-98B09388CAE0}"/>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dirty="0"/>
              <a:t>Copyright ©2021 Apraava Energy ▪ This information is confidential.</a:t>
            </a:r>
          </a:p>
        </p:txBody>
      </p:sp>
      <p:sp>
        <p:nvSpPr>
          <p:cNvPr id="6" name="Slide Number Placeholder 5">
            <a:extLst>
              <a:ext uri="{FF2B5EF4-FFF2-40B4-BE49-F238E27FC236}">
                <a16:creationId xmlns:a16="http://schemas.microsoft.com/office/drawing/2014/main" id="{ECCC002F-DEA3-9944-9BD9-8B5C898584AD}"/>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dirty="0"/>
          </a:p>
        </p:txBody>
      </p:sp>
    </p:spTree>
    <p:extLst>
      <p:ext uri="{BB962C8B-B14F-4D97-AF65-F5344CB8AC3E}">
        <p14:creationId xmlns:p14="http://schemas.microsoft.com/office/powerpoint/2010/main" val="4082202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ex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26F9DD7-2126-974A-8AA6-97452C821F05}"/>
              </a:ext>
            </a:extLst>
          </p:cNvPr>
          <p:cNvPicPr>
            <a:picLocks noChangeAspect="1"/>
          </p:cNvPicPr>
          <p:nvPr userDrawn="1"/>
        </p:nvPicPr>
        <p:blipFill>
          <a:blip r:embed="rId2"/>
          <a:stretch>
            <a:fillRect/>
          </a:stretch>
        </p:blipFill>
        <p:spPr>
          <a:xfrm>
            <a:off x="428400" y="6365517"/>
            <a:ext cx="257968" cy="232171"/>
          </a:xfrm>
          <a:prstGeom prst="rect">
            <a:avLst/>
          </a:prstGeom>
        </p:spPr>
      </p:pic>
      <p:sp>
        <p:nvSpPr>
          <p:cNvPr id="12" name="Text Placeholder 13">
            <a:extLst>
              <a:ext uri="{FF2B5EF4-FFF2-40B4-BE49-F238E27FC236}">
                <a16:creationId xmlns:a16="http://schemas.microsoft.com/office/drawing/2014/main" id="{C382F66C-5E72-9B45-8B7A-61CF057139C2}"/>
              </a:ext>
            </a:extLst>
          </p:cNvPr>
          <p:cNvSpPr>
            <a:spLocks noGrp="1"/>
          </p:cNvSpPr>
          <p:nvPr>
            <p:ph type="body" sz="quarter" idx="14" hasCustomPrompt="1"/>
          </p:nvPr>
        </p:nvSpPr>
        <p:spPr>
          <a:xfrm>
            <a:off x="442913" y="441325"/>
            <a:ext cx="11306175" cy="676434"/>
          </a:xfrm>
          <a:prstGeom prst="rect">
            <a:avLst/>
          </a:prstGeom>
        </p:spPr>
        <p:txBody>
          <a:bodyPr anchor="t">
            <a:normAutofit/>
          </a:bodyPr>
          <a:lstStyle>
            <a:lvl1pPr marL="0" indent="0">
              <a:lnSpc>
                <a:spcPct val="100000"/>
              </a:lnSpc>
              <a:buFontTx/>
              <a:buNone/>
              <a:defRPr sz="3400" b="1" i="0" baseline="0">
                <a:solidFill>
                  <a:srgbClr val="404041"/>
                </a:solidFill>
                <a:latin typeface="Verdana" panose="020B0604030504040204" pitchFamily="34" charset="0"/>
              </a:defRPr>
            </a:lvl1pPr>
          </a:lstStyle>
          <a:p>
            <a:pPr lvl="0"/>
            <a:r>
              <a:rPr lang="en-GB" dirty="0"/>
              <a:t>Index slide</a:t>
            </a:r>
          </a:p>
        </p:txBody>
      </p:sp>
      <p:sp>
        <p:nvSpPr>
          <p:cNvPr id="14" name="Text Placeholder 13">
            <a:extLst>
              <a:ext uri="{FF2B5EF4-FFF2-40B4-BE49-F238E27FC236}">
                <a16:creationId xmlns:a16="http://schemas.microsoft.com/office/drawing/2014/main" id="{82A7B119-BA37-FA4F-9AB3-8A531E6B0429}"/>
              </a:ext>
            </a:extLst>
          </p:cNvPr>
          <p:cNvSpPr>
            <a:spLocks noGrp="1"/>
          </p:cNvSpPr>
          <p:nvPr>
            <p:ph type="body" sz="quarter" idx="15" hasCustomPrompt="1"/>
          </p:nvPr>
        </p:nvSpPr>
        <p:spPr>
          <a:xfrm>
            <a:off x="4315618" y="1950245"/>
            <a:ext cx="5292725" cy="3763963"/>
          </a:xfrm>
          <a:prstGeom prst="rect">
            <a:avLst/>
          </a:prstGeom>
        </p:spPr>
        <p:txBody>
          <a:bodyPr>
            <a:normAutofit/>
          </a:bodyPr>
          <a:lstStyle>
            <a:lvl1pPr marL="342900" indent="-342900">
              <a:lnSpc>
                <a:spcPct val="100000"/>
              </a:lnSpc>
              <a:buSzPct val="66000"/>
              <a:buFont typeface="Wingdings" pitchFamily="2" charset="2"/>
              <a:buChar char="§"/>
              <a:defRPr sz="2200" baseline="0">
                <a:solidFill>
                  <a:srgbClr val="414042"/>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endParaRPr lang="en-GB" dirty="0"/>
          </a:p>
          <a:p>
            <a:pPr lvl="0"/>
            <a:endParaRPr lang="en-GB" dirty="0"/>
          </a:p>
          <a:p>
            <a:pPr lvl="0"/>
            <a:r>
              <a:rPr lang="en-GB" dirty="0"/>
              <a:t>Lorem ipsum </a:t>
            </a:r>
            <a:r>
              <a:rPr lang="en-GB" dirty="0" err="1"/>
              <a:t>dolor</a:t>
            </a:r>
            <a:r>
              <a:rPr lang="en-GB" dirty="0"/>
              <a:t> sit </a:t>
            </a:r>
            <a:r>
              <a:rPr lang="en-GB" dirty="0" err="1"/>
              <a:t>amet</a:t>
            </a:r>
            <a:endParaRPr lang="en-GB" dirty="0"/>
          </a:p>
          <a:p>
            <a:pPr lvl="0"/>
            <a:endParaRPr lang="en-GB" dirty="0"/>
          </a:p>
          <a:p>
            <a:pPr lvl="0"/>
            <a:r>
              <a:rPr lang="en-GB" dirty="0"/>
              <a:t>Lorem ipsum </a:t>
            </a:r>
            <a:r>
              <a:rPr lang="en-GB" dirty="0" err="1"/>
              <a:t>dolor</a:t>
            </a:r>
            <a:r>
              <a:rPr lang="en-GB" dirty="0"/>
              <a:t> sit </a:t>
            </a:r>
            <a:r>
              <a:rPr lang="en-GB" dirty="0" err="1"/>
              <a:t>amet</a:t>
            </a:r>
            <a:endParaRPr lang="en-GB" dirty="0"/>
          </a:p>
          <a:p>
            <a:pPr lvl="0"/>
            <a:endParaRPr lang="en-GB" dirty="0"/>
          </a:p>
          <a:p>
            <a:pPr lvl="0"/>
            <a:r>
              <a:rPr lang="en-GB" dirty="0"/>
              <a:t>Lorem ipsum </a:t>
            </a:r>
            <a:r>
              <a:rPr lang="en-GB" dirty="0" err="1"/>
              <a:t>dolor</a:t>
            </a:r>
            <a:r>
              <a:rPr lang="en-GB" dirty="0"/>
              <a:t> sit </a:t>
            </a:r>
            <a:r>
              <a:rPr lang="en-GB" dirty="0" err="1"/>
              <a:t>amet</a:t>
            </a:r>
            <a:endParaRPr lang="en-GB" dirty="0"/>
          </a:p>
        </p:txBody>
      </p:sp>
      <p:sp>
        <p:nvSpPr>
          <p:cNvPr id="5" name="Footer Placeholder 4">
            <a:extLst>
              <a:ext uri="{FF2B5EF4-FFF2-40B4-BE49-F238E27FC236}">
                <a16:creationId xmlns:a16="http://schemas.microsoft.com/office/drawing/2014/main" id="{FE78146C-B08E-AE41-B6FB-8BAA4C8B75CA}"/>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dirty="0"/>
              <a:t>Copyright ©2021 Apraava Energy ▪ This information is confidential.</a:t>
            </a:r>
          </a:p>
        </p:txBody>
      </p:sp>
      <p:sp>
        <p:nvSpPr>
          <p:cNvPr id="6" name="Slide Number Placeholder 5">
            <a:extLst>
              <a:ext uri="{FF2B5EF4-FFF2-40B4-BE49-F238E27FC236}">
                <a16:creationId xmlns:a16="http://schemas.microsoft.com/office/drawing/2014/main" id="{C45BC4EE-AC6E-5944-884A-8035509F6D53}"/>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dirty="0"/>
          </a:p>
        </p:txBody>
      </p:sp>
    </p:spTree>
    <p:extLst>
      <p:ext uri="{BB962C8B-B14F-4D97-AF65-F5344CB8AC3E}">
        <p14:creationId xmlns:p14="http://schemas.microsoft.com/office/powerpoint/2010/main" val="3251441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Message Slide - O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3BD7C7C-B9B0-F44F-88BB-164B36B371BB}"/>
              </a:ext>
            </a:extLst>
          </p:cNvPr>
          <p:cNvPicPr>
            <a:picLocks noChangeAspect="1"/>
          </p:cNvPicPr>
          <p:nvPr userDrawn="1"/>
        </p:nvPicPr>
        <p:blipFill>
          <a:blip r:embed="rId2"/>
          <a:stretch>
            <a:fillRect/>
          </a:stretch>
        </p:blipFill>
        <p:spPr>
          <a:xfrm>
            <a:off x="428400" y="6365517"/>
            <a:ext cx="256000" cy="230400"/>
          </a:xfrm>
          <a:prstGeom prst="rect">
            <a:avLst/>
          </a:prstGeom>
        </p:spPr>
      </p:pic>
      <p:sp>
        <p:nvSpPr>
          <p:cNvPr id="11" name="Text Placeholder 13">
            <a:extLst>
              <a:ext uri="{FF2B5EF4-FFF2-40B4-BE49-F238E27FC236}">
                <a16:creationId xmlns:a16="http://schemas.microsoft.com/office/drawing/2014/main" id="{8C2B137A-4D3A-6748-AAF5-61FA4DD7B33F}"/>
              </a:ext>
            </a:extLst>
          </p:cNvPr>
          <p:cNvSpPr>
            <a:spLocks noGrp="1"/>
          </p:cNvSpPr>
          <p:nvPr>
            <p:ph type="body" sz="quarter" idx="13" hasCustomPrompt="1"/>
          </p:nvPr>
        </p:nvSpPr>
        <p:spPr>
          <a:xfrm>
            <a:off x="442913" y="2089308"/>
            <a:ext cx="11306175" cy="3218498"/>
          </a:xfrm>
          <a:prstGeom prst="rect">
            <a:avLst/>
          </a:prstGeom>
        </p:spPr>
        <p:txBody>
          <a:bodyPr>
            <a:normAutofit/>
          </a:bodyPr>
          <a:lstStyle>
            <a:lvl1pPr marL="0" indent="0">
              <a:lnSpc>
                <a:spcPct val="100000"/>
              </a:lnSpc>
              <a:buFontTx/>
              <a:buNone/>
              <a:defRPr sz="5200" b="1" i="0" baseline="0">
                <a:solidFill>
                  <a:srgbClr val="404041"/>
                </a:solidFill>
                <a:latin typeface="Verdana" panose="020B0604030504040204" pitchFamily="34" charset="0"/>
              </a:defRPr>
            </a:lvl1pPr>
          </a:lstStyle>
          <a:p>
            <a:pPr lvl="0"/>
            <a:r>
              <a:rPr lang="en-GB" dirty="0"/>
              <a:t>Key message slide.</a:t>
            </a:r>
          </a:p>
          <a:p>
            <a:pPr lvl="0"/>
            <a:r>
              <a:rPr lang="en-GB" dirty="0"/>
              <a:t>Lorem ipsum </a:t>
            </a:r>
            <a:r>
              <a:rPr lang="en-GB" dirty="0" err="1"/>
              <a:t>dolor</a:t>
            </a:r>
            <a:r>
              <a:rPr lang="en-GB" dirty="0"/>
              <a:t> sit </a:t>
            </a:r>
            <a:r>
              <a:rPr lang="en-GB" dirty="0" err="1"/>
              <a:t>amet</a:t>
            </a:r>
            <a:r>
              <a:rPr lang="en-GB" dirty="0"/>
              <a:t>, </a:t>
            </a:r>
            <a:r>
              <a:rPr lang="en-GB" dirty="0" err="1"/>
              <a:t>consec</a:t>
            </a:r>
            <a:r>
              <a:rPr lang="en-GB" dirty="0"/>
              <a:t> </a:t>
            </a:r>
            <a:r>
              <a:rPr lang="en-GB" dirty="0" err="1"/>
              <a:t>tet</a:t>
            </a:r>
            <a:r>
              <a:rPr lang="en-GB" dirty="0"/>
              <a:t> </a:t>
            </a:r>
            <a:r>
              <a:rPr lang="en-GB" dirty="0" err="1"/>
              <a:t>uer</a:t>
            </a:r>
            <a:r>
              <a:rPr lang="en-GB" dirty="0"/>
              <a:t> </a:t>
            </a:r>
            <a:r>
              <a:rPr lang="en-GB" dirty="0" err="1"/>
              <a:t>adipiscing</a:t>
            </a:r>
            <a:r>
              <a:rPr lang="en-GB" dirty="0"/>
              <a:t>.</a:t>
            </a:r>
          </a:p>
        </p:txBody>
      </p:sp>
      <p:sp>
        <p:nvSpPr>
          <p:cNvPr id="4" name="Footer Placeholder 4">
            <a:extLst>
              <a:ext uri="{FF2B5EF4-FFF2-40B4-BE49-F238E27FC236}">
                <a16:creationId xmlns:a16="http://schemas.microsoft.com/office/drawing/2014/main" id="{A2CED7DC-29B1-084D-99F3-326B1D8590D7}"/>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dirty="0"/>
              <a:t>Copyright ©2021 Apraava Energy ▪ This information is confidential.</a:t>
            </a:r>
          </a:p>
        </p:txBody>
      </p:sp>
      <p:sp>
        <p:nvSpPr>
          <p:cNvPr id="5" name="Slide Number Placeholder 5">
            <a:extLst>
              <a:ext uri="{FF2B5EF4-FFF2-40B4-BE49-F238E27FC236}">
                <a16:creationId xmlns:a16="http://schemas.microsoft.com/office/drawing/2014/main" id="{DC6043BE-0AE9-DB46-833A-C359D5E26635}"/>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dirty="0"/>
          </a:p>
        </p:txBody>
      </p:sp>
    </p:spTree>
    <p:extLst>
      <p:ext uri="{BB962C8B-B14F-4D97-AF65-F5344CB8AC3E}">
        <p14:creationId xmlns:p14="http://schemas.microsoft.com/office/powerpoint/2010/main" val="244161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y Message Slide - O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CDBDD4A-6AC8-344D-83C3-98147361883C}"/>
              </a:ext>
            </a:extLst>
          </p:cNvPr>
          <p:cNvPicPr>
            <a:picLocks noChangeAspect="1"/>
          </p:cNvPicPr>
          <p:nvPr userDrawn="1"/>
        </p:nvPicPr>
        <p:blipFill>
          <a:blip r:embed="rId2"/>
          <a:stretch>
            <a:fillRect/>
          </a:stretch>
        </p:blipFill>
        <p:spPr>
          <a:xfrm>
            <a:off x="432381" y="6365517"/>
            <a:ext cx="240417" cy="230400"/>
          </a:xfrm>
          <a:prstGeom prst="rect">
            <a:avLst/>
          </a:prstGeom>
        </p:spPr>
      </p:pic>
      <p:sp>
        <p:nvSpPr>
          <p:cNvPr id="11" name="Text Placeholder 13">
            <a:extLst>
              <a:ext uri="{FF2B5EF4-FFF2-40B4-BE49-F238E27FC236}">
                <a16:creationId xmlns:a16="http://schemas.microsoft.com/office/drawing/2014/main" id="{DB7F4EEE-1669-4848-B66B-4D4872057E76}"/>
              </a:ext>
            </a:extLst>
          </p:cNvPr>
          <p:cNvSpPr>
            <a:spLocks noGrp="1"/>
          </p:cNvSpPr>
          <p:nvPr>
            <p:ph type="body" sz="quarter" idx="13" hasCustomPrompt="1"/>
          </p:nvPr>
        </p:nvSpPr>
        <p:spPr>
          <a:xfrm>
            <a:off x="442913" y="441325"/>
            <a:ext cx="11306175" cy="5018723"/>
          </a:xfrm>
          <a:prstGeom prst="rect">
            <a:avLst/>
          </a:prstGeom>
        </p:spPr>
        <p:txBody>
          <a:bodyPr>
            <a:normAutofit/>
          </a:bodyPr>
          <a:lstStyle>
            <a:lvl1pPr marL="0" indent="0">
              <a:lnSpc>
                <a:spcPct val="100000"/>
              </a:lnSpc>
              <a:buFontTx/>
              <a:buNone/>
              <a:defRPr sz="5200" b="1" i="0" baseline="0">
                <a:solidFill>
                  <a:srgbClr val="404041"/>
                </a:solidFill>
                <a:latin typeface="Verdana" panose="020B0604030504040204" pitchFamily="34" charset="0"/>
              </a:defRPr>
            </a:lvl1pPr>
          </a:lstStyle>
          <a:p>
            <a:pPr lvl="0"/>
            <a:r>
              <a:rPr lang="en-GB" dirty="0"/>
              <a:t>Key message</a:t>
            </a:r>
            <a:br>
              <a:rPr lang="en-GB" dirty="0"/>
            </a:br>
            <a:r>
              <a:rPr lang="en-GB" dirty="0"/>
              <a:t>slide. Lorem</a:t>
            </a:r>
            <a:br>
              <a:rPr lang="en-GB" dirty="0"/>
            </a:br>
            <a:r>
              <a:rPr lang="en-GB" dirty="0"/>
              <a:t>ipsum </a:t>
            </a:r>
            <a:r>
              <a:rPr lang="en-GB" dirty="0" err="1"/>
              <a:t>dolor</a:t>
            </a:r>
            <a:br>
              <a:rPr lang="en-GB" dirty="0"/>
            </a:br>
            <a:r>
              <a:rPr lang="en-GB" dirty="0"/>
              <a:t>sit </a:t>
            </a:r>
            <a:r>
              <a:rPr lang="en-GB" dirty="0" err="1"/>
              <a:t>amet</a:t>
            </a:r>
            <a:r>
              <a:rPr lang="en-GB" dirty="0"/>
              <a:t>.</a:t>
            </a:r>
          </a:p>
        </p:txBody>
      </p:sp>
      <p:sp>
        <p:nvSpPr>
          <p:cNvPr id="4" name="Footer Placeholder 4">
            <a:extLst>
              <a:ext uri="{FF2B5EF4-FFF2-40B4-BE49-F238E27FC236}">
                <a16:creationId xmlns:a16="http://schemas.microsoft.com/office/drawing/2014/main" id="{D8180606-1DBA-3849-AC9D-7745137F8D9E}"/>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dirty="0"/>
              <a:t>Copyright ©2021 Apraava Energy ▪ This information is confidential.</a:t>
            </a:r>
          </a:p>
        </p:txBody>
      </p:sp>
      <p:sp>
        <p:nvSpPr>
          <p:cNvPr id="5" name="Slide Number Placeholder 5">
            <a:extLst>
              <a:ext uri="{FF2B5EF4-FFF2-40B4-BE49-F238E27FC236}">
                <a16:creationId xmlns:a16="http://schemas.microsoft.com/office/drawing/2014/main" id="{2FAA95C5-660B-BC49-B26A-33699F8382BC}"/>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dirty="0"/>
          </a:p>
        </p:txBody>
      </p:sp>
    </p:spTree>
    <p:extLst>
      <p:ext uri="{BB962C8B-B14F-4D97-AF65-F5344CB8AC3E}">
        <p14:creationId xmlns:p14="http://schemas.microsoft.com/office/powerpoint/2010/main" val="1598712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Message Slide with Bullets Point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17B219B-8E10-A542-8D47-A062E660F453}"/>
              </a:ext>
            </a:extLst>
          </p:cNvPr>
          <p:cNvPicPr>
            <a:picLocks noChangeAspect="1"/>
          </p:cNvPicPr>
          <p:nvPr userDrawn="1"/>
        </p:nvPicPr>
        <p:blipFill>
          <a:blip r:embed="rId2"/>
          <a:stretch>
            <a:fillRect/>
          </a:stretch>
        </p:blipFill>
        <p:spPr>
          <a:xfrm>
            <a:off x="432381" y="6365517"/>
            <a:ext cx="256000" cy="230400"/>
          </a:xfrm>
          <a:prstGeom prst="rect">
            <a:avLst/>
          </a:prstGeom>
        </p:spPr>
      </p:pic>
      <p:sp>
        <p:nvSpPr>
          <p:cNvPr id="11" name="Text Placeholder 13">
            <a:extLst>
              <a:ext uri="{FF2B5EF4-FFF2-40B4-BE49-F238E27FC236}">
                <a16:creationId xmlns:a16="http://schemas.microsoft.com/office/drawing/2014/main" id="{ECB81FB1-FF8E-5B46-B3E4-8A592FDFF024}"/>
              </a:ext>
            </a:extLst>
          </p:cNvPr>
          <p:cNvSpPr>
            <a:spLocks noGrp="1"/>
          </p:cNvSpPr>
          <p:nvPr>
            <p:ph type="body" sz="quarter" idx="13" hasCustomPrompt="1"/>
          </p:nvPr>
        </p:nvSpPr>
        <p:spPr>
          <a:xfrm>
            <a:off x="442913" y="441325"/>
            <a:ext cx="5464969" cy="5018723"/>
          </a:xfrm>
          <a:prstGeom prst="rect">
            <a:avLst/>
          </a:prstGeom>
        </p:spPr>
        <p:txBody>
          <a:bodyPr>
            <a:normAutofit/>
          </a:bodyPr>
          <a:lstStyle>
            <a:lvl1pPr marL="0" indent="0">
              <a:lnSpc>
                <a:spcPct val="100000"/>
              </a:lnSpc>
              <a:buFontTx/>
              <a:buNone/>
              <a:defRPr sz="5200" b="1" i="0" baseline="0">
                <a:solidFill>
                  <a:srgbClr val="404041"/>
                </a:solidFill>
                <a:latin typeface="Verdana" panose="020B0604030504040204" pitchFamily="34" charset="0"/>
              </a:defRPr>
            </a:lvl1pPr>
          </a:lstStyle>
          <a:p>
            <a:pPr lvl="0"/>
            <a:r>
              <a:rPr lang="en-GB" dirty="0"/>
              <a:t>Key message slide with</a:t>
            </a:r>
            <a:br>
              <a:rPr lang="en-GB" dirty="0"/>
            </a:br>
            <a:r>
              <a:rPr lang="en-GB" dirty="0"/>
              <a:t>text</a:t>
            </a:r>
          </a:p>
        </p:txBody>
      </p:sp>
      <p:sp>
        <p:nvSpPr>
          <p:cNvPr id="13" name="Text Placeholder 12">
            <a:extLst>
              <a:ext uri="{FF2B5EF4-FFF2-40B4-BE49-F238E27FC236}">
                <a16:creationId xmlns:a16="http://schemas.microsoft.com/office/drawing/2014/main" id="{50BE82C5-C107-954D-BA11-067BDF427CA0}"/>
              </a:ext>
            </a:extLst>
          </p:cNvPr>
          <p:cNvSpPr>
            <a:spLocks noGrp="1"/>
          </p:cNvSpPr>
          <p:nvPr>
            <p:ph type="body" sz="quarter" idx="14" hasCustomPrompt="1"/>
          </p:nvPr>
        </p:nvSpPr>
        <p:spPr>
          <a:xfrm>
            <a:off x="6117431" y="441325"/>
            <a:ext cx="5631657" cy="5018723"/>
          </a:xfrm>
          <a:prstGeom prst="rect">
            <a:avLst/>
          </a:prstGeom>
        </p:spPr>
        <p:txBody>
          <a:bodyPr>
            <a:normAutofit/>
          </a:bodyPr>
          <a:lstStyle>
            <a:lvl1pPr marL="228600" indent="-228600">
              <a:lnSpc>
                <a:spcPct val="100000"/>
              </a:lnSpc>
              <a:spcBef>
                <a:spcPts val="400"/>
              </a:spcBef>
              <a:buFont typeface="Wingdings" pitchFamily="2" charset="2"/>
              <a:buChar char="§"/>
              <a:defRPr sz="120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a:t>
            </a:r>
          </a:p>
          <a:p>
            <a:pPr lvl="0"/>
            <a:endParaRPr lang="en-GB" dirty="0"/>
          </a:p>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a:t>
            </a:r>
          </a:p>
          <a:p>
            <a:pPr lvl="0"/>
            <a:endParaRPr lang="en-GB" dirty="0"/>
          </a:p>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a:t>
            </a:r>
          </a:p>
          <a:p>
            <a:pPr lvl="0"/>
            <a:endParaRPr lang="en-GB" dirty="0"/>
          </a:p>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a:t>
            </a:r>
          </a:p>
        </p:txBody>
      </p:sp>
      <p:sp>
        <p:nvSpPr>
          <p:cNvPr id="5" name="Footer Placeholder 4">
            <a:extLst>
              <a:ext uri="{FF2B5EF4-FFF2-40B4-BE49-F238E27FC236}">
                <a16:creationId xmlns:a16="http://schemas.microsoft.com/office/drawing/2014/main" id="{B4F2D598-6497-9243-A506-B08C3E73F811}"/>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dirty="0"/>
              <a:t>Copyright ©2021 Apraava Energy ▪ This information is confidential.</a:t>
            </a:r>
          </a:p>
        </p:txBody>
      </p:sp>
      <p:sp>
        <p:nvSpPr>
          <p:cNvPr id="6" name="Slide Number Placeholder 5">
            <a:extLst>
              <a:ext uri="{FF2B5EF4-FFF2-40B4-BE49-F238E27FC236}">
                <a16:creationId xmlns:a16="http://schemas.microsoft.com/office/drawing/2014/main" id="{E367DEF5-DF6E-A744-B188-58AAA8185860}"/>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dirty="0"/>
          </a:p>
        </p:txBody>
      </p:sp>
    </p:spTree>
    <p:extLst>
      <p:ext uri="{BB962C8B-B14F-4D97-AF65-F5344CB8AC3E}">
        <p14:creationId xmlns:p14="http://schemas.microsoft.com/office/powerpoint/2010/main" val="2761913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D9ECAA3-675F-C44F-8284-3CE90B302B7D}"/>
              </a:ext>
            </a:extLst>
          </p:cNvPr>
          <p:cNvPicPr>
            <a:picLocks noChangeAspect="1"/>
          </p:cNvPicPr>
          <p:nvPr userDrawn="1"/>
        </p:nvPicPr>
        <p:blipFill>
          <a:blip r:embed="rId2"/>
          <a:stretch>
            <a:fillRect/>
          </a:stretch>
        </p:blipFill>
        <p:spPr>
          <a:xfrm>
            <a:off x="428400" y="6365517"/>
            <a:ext cx="257968" cy="232171"/>
          </a:xfrm>
          <a:prstGeom prst="rect">
            <a:avLst/>
          </a:prstGeom>
        </p:spPr>
      </p:pic>
      <p:sp>
        <p:nvSpPr>
          <p:cNvPr id="11" name="Text Placeholder 13">
            <a:extLst>
              <a:ext uri="{FF2B5EF4-FFF2-40B4-BE49-F238E27FC236}">
                <a16:creationId xmlns:a16="http://schemas.microsoft.com/office/drawing/2014/main" id="{B6545074-86FB-4345-8DBC-E946869E6ED5}"/>
              </a:ext>
            </a:extLst>
          </p:cNvPr>
          <p:cNvSpPr>
            <a:spLocks noGrp="1"/>
          </p:cNvSpPr>
          <p:nvPr>
            <p:ph type="body" sz="quarter" idx="14" hasCustomPrompt="1"/>
          </p:nvPr>
        </p:nvSpPr>
        <p:spPr>
          <a:xfrm>
            <a:off x="442913" y="441325"/>
            <a:ext cx="11296648" cy="676434"/>
          </a:xfrm>
          <a:prstGeom prst="rect">
            <a:avLst/>
          </a:prstGeom>
        </p:spPr>
        <p:txBody>
          <a:bodyPr anchor="t">
            <a:normAutofit/>
          </a:bodyPr>
          <a:lstStyle>
            <a:lvl1pPr marL="0" indent="0">
              <a:lnSpc>
                <a:spcPct val="100000"/>
              </a:lnSpc>
              <a:buFontTx/>
              <a:buNone/>
              <a:defRPr sz="3400" b="1" i="0" baseline="0">
                <a:solidFill>
                  <a:srgbClr val="404041"/>
                </a:solidFill>
                <a:latin typeface="Verdana" panose="020B0604030504040204" pitchFamily="34" charset="0"/>
              </a:defRPr>
            </a:lvl1pPr>
          </a:lstStyle>
          <a:p>
            <a:pPr lvl="0"/>
            <a:r>
              <a:rPr lang="en-GB" dirty="0"/>
              <a:t>Text slide</a:t>
            </a:r>
          </a:p>
        </p:txBody>
      </p:sp>
      <p:sp>
        <p:nvSpPr>
          <p:cNvPr id="13" name="Text Placeholder 12">
            <a:extLst>
              <a:ext uri="{FF2B5EF4-FFF2-40B4-BE49-F238E27FC236}">
                <a16:creationId xmlns:a16="http://schemas.microsoft.com/office/drawing/2014/main" id="{04C6E643-0B8D-DA4D-8590-AE47E365F1DF}"/>
              </a:ext>
            </a:extLst>
          </p:cNvPr>
          <p:cNvSpPr>
            <a:spLocks noGrp="1"/>
          </p:cNvSpPr>
          <p:nvPr>
            <p:ph type="body" sz="quarter" idx="15" hasCustomPrompt="1"/>
          </p:nvPr>
        </p:nvSpPr>
        <p:spPr>
          <a:xfrm>
            <a:off x="442913" y="1907381"/>
            <a:ext cx="7515224" cy="3886200"/>
          </a:xfrm>
          <a:prstGeom prst="rect">
            <a:avLst/>
          </a:prstGeom>
        </p:spPr>
        <p:txBody>
          <a:bodyPr>
            <a:normAutofit/>
          </a:bodyPr>
          <a:lstStyle>
            <a:lvl1pPr marL="0" indent="0">
              <a:lnSpc>
                <a:spcPct val="100000"/>
              </a:lnSpc>
              <a:spcBef>
                <a:spcPts val="400"/>
              </a:spcBef>
              <a:buFontTx/>
              <a:buNone/>
              <a:defRPr sz="160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a:t>
            </a:r>
          </a:p>
          <a:p>
            <a:pPr lvl="0"/>
            <a:endParaRPr lang="en-GB" dirty="0"/>
          </a:p>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a:t>
            </a:r>
          </a:p>
        </p:txBody>
      </p:sp>
      <p:sp>
        <p:nvSpPr>
          <p:cNvPr id="5" name="Footer Placeholder 4">
            <a:extLst>
              <a:ext uri="{FF2B5EF4-FFF2-40B4-BE49-F238E27FC236}">
                <a16:creationId xmlns:a16="http://schemas.microsoft.com/office/drawing/2014/main" id="{EAA20D8E-E1E6-474C-A8A2-DDC24204F98D}"/>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dirty="0"/>
              <a:t>Copyright ©2021 Apraava Energy ▪ This information is confidential.</a:t>
            </a:r>
          </a:p>
        </p:txBody>
      </p:sp>
      <p:sp>
        <p:nvSpPr>
          <p:cNvPr id="6" name="Slide Number Placeholder 5">
            <a:extLst>
              <a:ext uri="{FF2B5EF4-FFF2-40B4-BE49-F238E27FC236}">
                <a16:creationId xmlns:a16="http://schemas.microsoft.com/office/drawing/2014/main" id="{0511C00E-D5DE-0344-A034-9E6FCF771FBC}"/>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dirty="0"/>
          </a:p>
        </p:txBody>
      </p:sp>
    </p:spTree>
    <p:extLst>
      <p:ext uri="{BB962C8B-B14F-4D97-AF65-F5344CB8AC3E}">
        <p14:creationId xmlns:p14="http://schemas.microsoft.com/office/powerpoint/2010/main" val="2825172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Two Colum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7216DB-94B3-2B4C-804E-90FB8F11A647}"/>
              </a:ext>
            </a:extLst>
          </p:cNvPr>
          <p:cNvPicPr>
            <a:picLocks noChangeAspect="1"/>
          </p:cNvPicPr>
          <p:nvPr userDrawn="1"/>
        </p:nvPicPr>
        <p:blipFill>
          <a:blip r:embed="rId2"/>
          <a:stretch>
            <a:fillRect/>
          </a:stretch>
        </p:blipFill>
        <p:spPr>
          <a:xfrm>
            <a:off x="428400" y="6365517"/>
            <a:ext cx="257968" cy="232171"/>
          </a:xfrm>
          <a:prstGeom prst="rect">
            <a:avLst/>
          </a:prstGeom>
        </p:spPr>
      </p:pic>
      <p:sp>
        <p:nvSpPr>
          <p:cNvPr id="9" name="Text Placeholder 13">
            <a:extLst>
              <a:ext uri="{FF2B5EF4-FFF2-40B4-BE49-F238E27FC236}">
                <a16:creationId xmlns:a16="http://schemas.microsoft.com/office/drawing/2014/main" id="{A4BBE88A-FB21-2142-A1C0-0748EEBAB09B}"/>
              </a:ext>
            </a:extLst>
          </p:cNvPr>
          <p:cNvSpPr>
            <a:spLocks noGrp="1"/>
          </p:cNvSpPr>
          <p:nvPr>
            <p:ph type="body" sz="quarter" idx="14" hasCustomPrompt="1"/>
          </p:nvPr>
        </p:nvSpPr>
        <p:spPr>
          <a:xfrm>
            <a:off x="442913" y="441325"/>
            <a:ext cx="11306175" cy="676434"/>
          </a:xfrm>
          <a:prstGeom prst="rect">
            <a:avLst/>
          </a:prstGeom>
        </p:spPr>
        <p:txBody>
          <a:bodyPr anchor="t">
            <a:normAutofit/>
          </a:bodyPr>
          <a:lstStyle>
            <a:lvl1pPr marL="0" indent="0">
              <a:lnSpc>
                <a:spcPct val="100000"/>
              </a:lnSpc>
              <a:buFontTx/>
              <a:buNone/>
              <a:defRPr sz="3400" b="1" i="0" baseline="0">
                <a:solidFill>
                  <a:srgbClr val="404041"/>
                </a:solidFill>
                <a:latin typeface="Verdana" panose="020B0604030504040204" pitchFamily="34" charset="0"/>
              </a:defRPr>
            </a:lvl1pPr>
          </a:lstStyle>
          <a:p>
            <a:pPr lvl="0"/>
            <a:r>
              <a:rPr lang="en-GB" dirty="0"/>
              <a:t>Text slide</a:t>
            </a:r>
          </a:p>
        </p:txBody>
      </p:sp>
      <p:sp>
        <p:nvSpPr>
          <p:cNvPr id="10" name="Text Placeholder 12">
            <a:extLst>
              <a:ext uri="{FF2B5EF4-FFF2-40B4-BE49-F238E27FC236}">
                <a16:creationId xmlns:a16="http://schemas.microsoft.com/office/drawing/2014/main" id="{399F2F3F-2AF3-2844-89B9-970CACE29945}"/>
              </a:ext>
            </a:extLst>
          </p:cNvPr>
          <p:cNvSpPr>
            <a:spLocks noGrp="1"/>
          </p:cNvSpPr>
          <p:nvPr>
            <p:ph type="body" sz="quarter" idx="15" hasCustomPrompt="1"/>
          </p:nvPr>
        </p:nvSpPr>
        <p:spPr>
          <a:xfrm>
            <a:off x="442913" y="3382727"/>
            <a:ext cx="5322888" cy="2469515"/>
          </a:xfrm>
          <a:prstGeom prst="rect">
            <a:avLst/>
          </a:prstGeom>
        </p:spPr>
        <p:txBody>
          <a:bodyPr>
            <a:normAutofit/>
          </a:bodyPr>
          <a:lstStyle>
            <a:lvl1pPr marL="134938" indent="-134938">
              <a:lnSpc>
                <a:spcPct val="100000"/>
              </a:lnSpc>
              <a:spcBef>
                <a:spcPts val="400"/>
              </a:spcBef>
              <a:buFont typeface="Wingdings" pitchFamily="2" charset="2"/>
              <a:buChar char="§"/>
              <a:tabLst/>
              <a:defRPr sz="100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a:t>
            </a:r>
          </a:p>
          <a:p>
            <a:pPr lvl="0"/>
            <a:endParaRPr lang="en-GB" dirty="0"/>
          </a:p>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a:t>
            </a:r>
          </a:p>
        </p:txBody>
      </p:sp>
      <p:sp>
        <p:nvSpPr>
          <p:cNvPr id="14" name="Text Placeholder 13">
            <a:extLst>
              <a:ext uri="{FF2B5EF4-FFF2-40B4-BE49-F238E27FC236}">
                <a16:creationId xmlns:a16="http://schemas.microsoft.com/office/drawing/2014/main" id="{51BBC6CA-4025-7349-9EBE-9769A3DA1A01}"/>
              </a:ext>
            </a:extLst>
          </p:cNvPr>
          <p:cNvSpPr>
            <a:spLocks noGrp="1"/>
          </p:cNvSpPr>
          <p:nvPr>
            <p:ph type="body" sz="quarter" idx="16" hasCustomPrompt="1"/>
          </p:nvPr>
        </p:nvSpPr>
        <p:spPr>
          <a:xfrm>
            <a:off x="442913" y="1916832"/>
            <a:ext cx="5322888" cy="1327943"/>
          </a:xfrm>
          <a:prstGeom prst="rect">
            <a:avLst/>
          </a:prstGeom>
        </p:spPr>
        <p:txBody>
          <a:bodyPr>
            <a:normAutofit/>
          </a:bodyPr>
          <a:lstStyle>
            <a:lvl1pPr marL="0" indent="0">
              <a:lnSpc>
                <a:spcPct val="100000"/>
              </a:lnSpc>
              <a:buFontTx/>
              <a:buNone/>
              <a:defRPr sz="2400" b="1" i="0" baseline="0">
                <a:solidFill>
                  <a:srgbClr val="414042"/>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br>
              <a:rPr lang="en-GB" dirty="0"/>
            </a:b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a:t>
            </a:r>
          </a:p>
        </p:txBody>
      </p:sp>
      <p:sp>
        <p:nvSpPr>
          <p:cNvPr id="15" name="Text Placeholder 12">
            <a:extLst>
              <a:ext uri="{FF2B5EF4-FFF2-40B4-BE49-F238E27FC236}">
                <a16:creationId xmlns:a16="http://schemas.microsoft.com/office/drawing/2014/main" id="{6D31DC7B-4616-A14D-9B3E-25F4160FAA3E}"/>
              </a:ext>
            </a:extLst>
          </p:cNvPr>
          <p:cNvSpPr>
            <a:spLocks noGrp="1"/>
          </p:cNvSpPr>
          <p:nvPr>
            <p:ph type="body" sz="quarter" idx="17" hasCustomPrompt="1"/>
          </p:nvPr>
        </p:nvSpPr>
        <p:spPr>
          <a:xfrm>
            <a:off x="6416673" y="3382728"/>
            <a:ext cx="5322888" cy="2469514"/>
          </a:xfrm>
          <a:prstGeom prst="rect">
            <a:avLst/>
          </a:prstGeom>
        </p:spPr>
        <p:txBody>
          <a:bodyPr>
            <a:normAutofit/>
          </a:bodyPr>
          <a:lstStyle>
            <a:lvl1pPr marL="134938" indent="-134938">
              <a:lnSpc>
                <a:spcPct val="100000"/>
              </a:lnSpc>
              <a:spcBef>
                <a:spcPts val="400"/>
              </a:spcBef>
              <a:buFont typeface="Wingdings" pitchFamily="2" charset="2"/>
              <a:buChar char="§"/>
              <a:tabLst/>
              <a:defRPr sz="100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a:t>
            </a:r>
          </a:p>
          <a:p>
            <a:pPr lvl="0"/>
            <a:endParaRPr lang="en-GB" dirty="0"/>
          </a:p>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a:t>
            </a:r>
          </a:p>
        </p:txBody>
      </p:sp>
      <p:sp>
        <p:nvSpPr>
          <p:cNvPr id="16" name="Text Placeholder 13">
            <a:extLst>
              <a:ext uri="{FF2B5EF4-FFF2-40B4-BE49-F238E27FC236}">
                <a16:creationId xmlns:a16="http://schemas.microsoft.com/office/drawing/2014/main" id="{F3F986E7-8617-6D45-8C41-33907EE86BBF}"/>
              </a:ext>
            </a:extLst>
          </p:cNvPr>
          <p:cNvSpPr>
            <a:spLocks noGrp="1"/>
          </p:cNvSpPr>
          <p:nvPr>
            <p:ph type="body" sz="quarter" idx="18" hasCustomPrompt="1"/>
          </p:nvPr>
        </p:nvSpPr>
        <p:spPr>
          <a:xfrm>
            <a:off x="6416673" y="1916832"/>
            <a:ext cx="5322888" cy="1327943"/>
          </a:xfrm>
          <a:prstGeom prst="rect">
            <a:avLst/>
          </a:prstGeom>
        </p:spPr>
        <p:txBody>
          <a:bodyPr>
            <a:normAutofit/>
          </a:bodyPr>
          <a:lstStyle>
            <a:lvl1pPr marL="0" indent="0">
              <a:lnSpc>
                <a:spcPct val="100000"/>
              </a:lnSpc>
              <a:buFontTx/>
              <a:buNone/>
              <a:defRPr sz="2400" b="1" i="0" baseline="0">
                <a:solidFill>
                  <a:srgbClr val="414042"/>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br>
              <a:rPr lang="en-GB" dirty="0"/>
            </a:b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a:t>
            </a:r>
          </a:p>
        </p:txBody>
      </p:sp>
      <p:sp>
        <p:nvSpPr>
          <p:cNvPr id="11" name="Footer Placeholder 4">
            <a:extLst>
              <a:ext uri="{FF2B5EF4-FFF2-40B4-BE49-F238E27FC236}">
                <a16:creationId xmlns:a16="http://schemas.microsoft.com/office/drawing/2014/main" id="{1493AAA9-C490-964D-A00B-12DC2C896697}"/>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dirty="0"/>
              <a:t>Copyright ©2021 Apraava Energy ▪ This information is confidential.</a:t>
            </a:r>
          </a:p>
        </p:txBody>
      </p:sp>
      <p:sp>
        <p:nvSpPr>
          <p:cNvPr id="12" name="Slide Number Placeholder 5">
            <a:extLst>
              <a:ext uri="{FF2B5EF4-FFF2-40B4-BE49-F238E27FC236}">
                <a16:creationId xmlns:a16="http://schemas.microsoft.com/office/drawing/2014/main" id="{3A0DA3A9-B4B0-9946-9A48-58D5CD3DF948}"/>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dirty="0"/>
          </a:p>
        </p:txBody>
      </p:sp>
    </p:spTree>
    <p:extLst>
      <p:ext uri="{BB962C8B-B14F-4D97-AF65-F5344CB8AC3E}">
        <p14:creationId xmlns:p14="http://schemas.microsoft.com/office/powerpoint/2010/main" val="24309214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Imagery - O2">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2CF99C05-FEF5-F34B-874D-FB328A445A19}"/>
              </a:ext>
            </a:extLst>
          </p:cNvPr>
          <p:cNvSpPr>
            <a:spLocks noGrp="1"/>
          </p:cNvSpPr>
          <p:nvPr>
            <p:ph type="pic" sz="quarter" idx="13"/>
          </p:nvPr>
        </p:nvSpPr>
        <p:spPr>
          <a:xfrm>
            <a:off x="0" y="0"/>
            <a:ext cx="12192000" cy="5860736"/>
          </a:xfrm>
          <a:prstGeom prst="rect">
            <a:avLst/>
          </a:prstGeom>
        </p:spPr>
        <p:txBody>
          <a:bodyPr>
            <a:normAutofit/>
          </a:bodyPr>
          <a:lstStyle>
            <a:lvl1pPr marL="0" indent="0">
              <a:buFontTx/>
              <a:buNone/>
              <a:defRPr sz="1000" baseline="0"/>
            </a:lvl1pPr>
          </a:lstStyle>
          <a:p>
            <a:r>
              <a:rPr lang="en-US"/>
              <a:t>Click icon to add picture</a:t>
            </a:r>
            <a:endParaRPr lang="en-US" dirty="0"/>
          </a:p>
        </p:txBody>
      </p:sp>
      <p:pic>
        <p:nvPicPr>
          <p:cNvPr id="13" name="Picture 12">
            <a:extLst>
              <a:ext uri="{FF2B5EF4-FFF2-40B4-BE49-F238E27FC236}">
                <a16:creationId xmlns:a16="http://schemas.microsoft.com/office/drawing/2014/main" id="{0EFFA6DB-AEC9-9949-9061-7F6B3EDFE23C}"/>
              </a:ext>
            </a:extLst>
          </p:cNvPr>
          <p:cNvPicPr>
            <a:picLocks noChangeAspect="1"/>
          </p:cNvPicPr>
          <p:nvPr userDrawn="1"/>
        </p:nvPicPr>
        <p:blipFill>
          <a:blip r:embed="rId2"/>
          <a:stretch>
            <a:fillRect/>
          </a:stretch>
        </p:blipFill>
        <p:spPr>
          <a:xfrm>
            <a:off x="438150" y="6104428"/>
            <a:ext cx="2063799" cy="509880"/>
          </a:xfrm>
          <a:prstGeom prst="rect">
            <a:avLst/>
          </a:prstGeom>
        </p:spPr>
      </p:pic>
      <p:sp>
        <p:nvSpPr>
          <p:cNvPr id="14" name="Title 1">
            <a:extLst>
              <a:ext uri="{FF2B5EF4-FFF2-40B4-BE49-F238E27FC236}">
                <a16:creationId xmlns:a16="http://schemas.microsoft.com/office/drawing/2014/main" id="{A85971B8-A63A-FD43-A188-42D02353CD55}"/>
              </a:ext>
            </a:extLst>
          </p:cNvPr>
          <p:cNvSpPr>
            <a:spLocks noGrp="1"/>
          </p:cNvSpPr>
          <p:nvPr>
            <p:ph type="ctrTitle" hasCustomPrompt="1"/>
          </p:nvPr>
        </p:nvSpPr>
        <p:spPr>
          <a:xfrm>
            <a:off x="442913" y="441325"/>
            <a:ext cx="11306175" cy="2285205"/>
          </a:xfrm>
          <a:prstGeom prst="rect">
            <a:avLst/>
          </a:prstGeom>
        </p:spPr>
        <p:txBody>
          <a:bodyPr anchor="t">
            <a:normAutofit/>
          </a:bodyPr>
          <a:lstStyle>
            <a:lvl1pPr algn="l">
              <a:lnSpc>
                <a:spcPct val="100000"/>
              </a:lnSpc>
              <a:defRPr sz="4500" b="1" i="0" baseline="0">
                <a:solidFill>
                  <a:srgbClr val="404041"/>
                </a:solidFill>
                <a:latin typeface="Verdana" panose="020B0604030504040204" pitchFamily="34" charset="0"/>
              </a:defRPr>
            </a:lvl1pPr>
          </a:lstStyle>
          <a:p>
            <a:r>
              <a:rPr lang="en-GB" dirty="0"/>
              <a:t>Presentation</a:t>
            </a:r>
            <a:br>
              <a:rPr lang="en-GB" dirty="0"/>
            </a:br>
            <a:r>
              <a:rPr lang="en-GB" dirty="0"/>
              <a:t>title slide with</a:t>
            </a:r>
            <a:br>
              <a:rPr lang="en-GB" dirty="0"/>
            </a:br>
            <a:r>
              <a:rPr lang="en-GB" dirty="0"/>
              <a:t>imagery</a:t>
            </a:r>
            <a:endParaRPr lang="en-US" dirty="0"/>
          </a:p>
        </p:txBody>
      </p:sp>
      <p:sp>
        <p:nvSpPr>
          <p:cNvPr id="15" name="Date Placeholder 3">
            <a:extLst>
              <a:ext uri="{FF2B5EF4-FFF2-40B4-BE49-F238E27FC236}">
                <a16:creationId xmlns:a16="http://schemas.microsoft.com/office/drawing/2014/main" id="{5662A47E-26B0-9041-AB1A-A96358C322C8}"/>
              </a:ext>
            </a:extLst>
          </p:cNvPr>
          <p:cNvSpPr>
            <a:spLocks noGrp="1"/>
          </p:cNvSpPr>
          <p:nvPr>
            <p:ph type="dt" sz="half" idx="10"/>
          </p:nvPr>
        </p:nvSpPr>
        <p:spPr>
          <a:xfrm>
            <a:off x="442913" y="2805111"/>
            <a:ext cx="2743200" cy="365125"/>
          </a:xfrm>
          <a:prstGeom prst="rect">
            <a:avLst/>
          </a:prstGeom>
        </p:spPr>
        <p:txBody>
          <a:bodyPr/>
          <a:lstStyle>
            <a:lvl1pPr>
              <a:defRPr baseline="0">
                <a:solidFill>
                  <a:srgbClr val="404041"/>
                </a:solidFill>
                <a:latin typeface="Verdana" panose="020B0604030504040204" pitchFamily="34" charset="0"/>
              </a:defRPr>
            </a:lvl1pPr>
          </a:lstStyle>
          <a:p>
            <a:endParaRPr lang="en-US" dirty="0"/>
          </a:p>
        </p:txBody>
      </p:sp>
      <p:sp>
        <p:nvSpPr>
          <p:cNvPr id="6" name="Footer Placeholder 4">
            <a:extLst>
              <a:ext uri="{FF2B5EF4-FFF2-40B4-BE49-F238E27FC236}">
                <a16:creationId xmlns:a16="http://schemas.microsoft.com/office/drawing/2014/main" id="{DD44B982-ADCE-4744-806A-51CE347CC564}"/>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dirty="0"/>
              <a:t>Copyright ©2021 Apraava Energy ▪ This information is confidential.</a:t>
            </a:r>
          </a:p>
        </p:txBody>
      </p:sp>
      <p:sp>
        <p:nvSpPr>
          <p:cNvPr id="8" name="Slide Number Placeholder 5">
            <a:extLst>
              <a:ext uri="{FF2B5EF4-FFF2-40B4-BE49-F238E27FC236}">
                <a16:creationId xmlns:a16="http://schemas.microsoft.com/office/drawing/2014/main" id="{2F0C12C8-74CC-5A40-B135-2FBE4434C56C}"/>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dirty="0"/>
          </a:p>
        </p:txBody>
      </p:sp>
    </p:spTree>
    <p:extLst>
      <p:ext uri="{BB962C8B-B14F-4D97-AF65-F5344CB8AC3E}">
        <p14:creationId xmlns:p14="http://schemas.microsoft.com/office/powerpoint/2010/main" val="7661799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with Three Column">
    <p:spTree>
      <p:nvGrpSpPr>
        <p:cNvPr id="1" name=""/>
        <p:cNvGrpSpPr/>
        <p:nvPr/>
      </p:nvGrpSpPr>
      <p:grpSpPr>
        <a:xfrm>
          <a:off x="0" y="0"/>
          <a:ext cx="0" cy="0"/>
          <a:chOff x="0" y="0"/>
          <a:chExt cx="0" cy="0"/>
        </a:xfrm>
      </p:grpSpPr>
      <p:sp>
        <p:nvSpPr>
          <p:cNvPr id="11" name="Text Placeholder 13">
            <a:extLst>
              <a:ext uri="{FF2B5EF4-FFF2-40B4-BE49-F238E27FC236}">
                <a16:creationId xmlns:a16="http://schemas.microsoft.com/office/drawing/2014/main" id="{58EAA91A-B3E3-2A40-9355-53AB56880B3B}"/>
              </a:ext>
            </a:extLst>
          </p:cNvPr>
          <p:cNvSpPr>
            <a:spLocks noGrp="1"/>
          </p:cNvSpPr>
          <p:nvPr>
            <p:ph type="body" sz="quarter" idx="14" hasCustomPrompt="1"/>
          </p:nvPr>
        </p:nvSpPr>
        <p:spPr>
          <a:xfrm>
            <a:off x="442913" y="441325"/>
            <a:ext cx="3200399" cy="676434"/>
          </a:xfrm>
          <a:prstGeom prst="rect">
            <a:avLst/>
          </a:prstGeom>
        </p:spPr>
        <p:txBody>
          <a:bodyPr anchor="t">
            <a:normAutofit/>
          </a:bodyPr>
          <a:lstStyle>
            <a:lvl1pPr marL="0" indent="0">
              <a:lnSpc>
                <a:spcPct val="100000"/>
              </a:lnSpc>
              <a:buFontTx/>
              <a:buNone/>
              <a:defRPr sz="3400" b="1" i="0" baseline="0">
                <a:solidFill>
                  <a:srgbClr val="404041"/>
                </a:solidFill>
                <a:latin typeface="Verdana" panose="020B0604030504040204" pitchFamily="34" charset="0"/>
              </a:defRPr>
            </a:lvl1pPr>
          </a:lstStyle>
          <a:p>
            <a:pPr lvl="0"/>
            <a:r>
              <a:rPr lang="en-GB" dirty="0"/>
              <a:t>Text slide</a:t>
            </a:r>
          </a:p>
        </p:txBody>
      </p:sp>
      <p:sp>
        <p:nvSpPr>
          <p:cNvPr id="12" name="Text Placeholder 12">
            <a:extLst>
              <a:ext uri="{FF2B5EF4-FFF2-40B4-BE49-F238E27FC236}">
                <a16:creationId xmlns:a16="http://schemas.microsoft.com/office/drawing/2014/main" id="{8BEC7486-70B9-0B40-9A74-56B43954CF7E}"/>
              </a:ext>
            </a:extLst>
          </p:cNvPr>
          <p:cNvSpPr>
            <a:spLocks noGrp="1"/>
          </p:cNvSpPr>
          <p:nvPr>
            <p:ph type="body" sz="quarter" idx="15" hasCustomPrompt="1"/>
          </p:nvPr>
        </p:nvSpPr>
        <p:spPr>
          <a:xfrm>
            <a:off x="442913" y="3487662"/>
            <a:ext cx="3615530" cy="2364581"/>
          </a:xfrm>
          <a:prstGeom prst="rect">
            <a:avLst/>
          </a:prstGeom>
        </p:spPr>
        <p:txBody>
          <a:bodyPr>
            <a:normAutofit/>
          </a:bodyPr>
          <a:lstStyle>
            <a:lvl1pPr marL="134938" indent="-134938">
              <a:lnSpc>
                <a:spcPct val="100000"/>
              </a:lnSpc>
              <a:spcBef>
                <a:spcPts val="0"/>
              </a:spcBef>
              <a:buFont typeface="Wingdings" pitchFamily="2" charset="2"/>
              <a:buChar char="§"/>
              <a:tabLst/>
              <a:defRPr sz="140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a:t>
            </a:r>
            <a:r>
              <a:rPr lang="en-GB" dirty="0"/>
              <a:t> </a:t>
            </a:r>
            <a:r>
              <a:rPr lang="en-GB" dirty="0" err="1"/>
              <a:t>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a:t>
            </a:r>
            <a:r>
              <a:rPr lang="en-GB" dirty="0"/>
              <a:t> </a:t>
            </a:r>
            <a:r>
              <a:rPr lang="en-GB" dirty="0" err="1"/>
              <a:t>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a:t>
            </a:r>
            <a:r>
              <a:rPr lang="en-GB" dirty="0"/>
              <a:t> et dolore.</a:t>
            </a:r>
          </a:p>
          <a:p>
            <a:pPr lvl="0"/>
            <a:endParaRPr lang="en-GB" dirty="0"/>
          </a:p>
          <a:p>
            <a:pPr lvl="0"/>
            <a:r>
              <a:rPr lang="en-GB" dirty="0"/>
              <a:t>Lorem ipsum </a:t>
            </a:r>
            <a:r>
              <a:rPr lang="en-GB" dirty="0" err="1"/>
              <a:t>dolor</a:t>
            </a:r>
            <a:r>
              <a:rPr lang="en-GB" dirty="0"/>
              <a:t> sit </a:t>
            </a:r>
            <a:r>
              <a:rPr lang="en-GB" dirty="0" err="1"/>
              <a:t>amet</a:t>
            </a:r>
            <a:r>
              <a:rPr lang="en-GB" dirty="0"/>
              <a:t>, </a:t>
            </a:r>
            <a:r>
              <a:rPr lang="en-GB" dirty="0" err="1"/>
              <a:t>consec</a:t>
            </a:r>
            <a:r>
              <a:rPr lang="en-GB" dirty="0"/>
              <a:t> </a:t>
            </a:r>
            <a:r>
              <a:rPr lang="en-GB" dirty="0" err="1"/>
              <a:t>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a:t>
            </a:r>
            <a:r>
              <a:rPr lang="en-GB" dirty="0"/>
              <a:t> </a:t>
            </a:r>
            <a:r>
              <a:rPr lang="en-GB" dirty="0" err="1"/>
              <a:t>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a:t>
            </a:r>
            <a:r>
              <a:rPr lang="en-GB" dirty="0"/>
              <a:t> et dolore.</a:t>
            </a:r>
          </a:p>
        </p:txBody>
      </p:sp>
      <p:sp>
        <p:nvSpPr>
          <p:cNvPr id="13" name="Text Placeholder 13">
            <a:extLst>
              <a:ext uri="{FF2B5EF4-FFF2-40B4-BE49-F238E27FC236}">
                <a16:creationId xmlns:a16="http://schemas.microsoft.com/office/drawing/2014/main" id="{AB806C94-B53E-BD46-862E-D06C7C786097}"/>
              </a:ext>
            </a:extLst>
          </p:cNvPr>
          <p:cNvSpPr>
            <a:spLocks noGrp="1"/>
          </p:cNvSpPr>
          <p:nvPr>
            <p:ph type="body" sz="quarter" idx="16" hasCustomPrompt="1"/>
          </p:nvPr>
        </p:nvSpPr>
        <p:spPr>
          <a:xfrm>
            <a:off x="442913" y="1916832"/>
            <a:ext cx="3615530" cy="1435099"/>
          </a:xfrm>
          <a:prstGeom prst="rect">
            <a:avLst/>
          </a:prstGeom>
        </p:spPr>
        <p:txBody>
          <a:bodyPr>
            <a:noAutofit/>
          </a:bodyPr>
          <a:lstStyle>
            <a:lvl1pPr marL="0" indent="0">
              <a:lnSpc>
                <a:spcPct val="100000"/>
              </a:lnSpc>
              <a:buFontTx/>
              <a:buNone/>
              <a:defRPr sz="2400" b="1" i="0" baseline="0">
                <a:solidFill>
                  <a:srgbClr val="414042"/>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uer</a:t>
            </a:r>
            <a:r>
              <a:rPr lang="en-GB" dirty="0"/>
              <a:t> </a:t>
            </a:r>
            <a:r>
              <a:rPr lang="en-GB" dirty="0" err="1"/>
              <a:t>adipiscing</a:t>
            </a:r>
            <a:r>
              <a:rPr lang="en-GB" dirty="0"/>
              <a:t> </a:t>
            </a:r>
            <a:r>
              <a:rPr lang="en-GB" dirty="0" err="1"/>
              <a:t>elit</a:t>
            </a:r>
            <a:r>
              <a:rPr lang="en-GB" dirty="0"/>
              <a:t>.</a:t>
            </a:r>
          </a:p>
        </p:txBody>
      </p:sp>
      <p:pic>
        <p:nvPicPr>
          <p:cNvPr id="18" name="Picture 17">
            <a:extLst>
              <a:ext uri="{FF2B5EF4-FFF2-40B4-BE49-F238E27FC236}">
                <a16:creationId xmlns:a16="http://schemas.microsoft.com/office/drawing/2014/main" id="{F8DF27B2-219C-FB48-BB89-7CAA5213A228}"/>
              </a:ext>
            </a:extLst>
          </p:cNvPr>
          <p:cNvPicPr>
            <a:picLocks noChangeAspect="1"/>
          </p:cNvPicPr>
          <p:nvPr userDrawn="1"/>
        </p:nvPicPr>
        <p:blipFill>
          <a:blip r:embed="rId2"/>
          <a:stretch>
            <a:fillRect/>
          </a:stretch>
        </p:blipFill>
        <p:spPr>
          <a:xfrm>
            <a:off x="428400" y="6365517"/>
            <a:ext cx="240417" cy="230400"/>
          </a:xfrm>
          <a:prstGeom prst="rect">
            <a:avLst/>
          </a:prstGeom>
        </p:spPr>
      </p:pic>
      <p:sp>
        <p:nvSpPr>
          <p:cNvPr id="21" name="Text Placeholder 12">
            <a:extLst>
              <a:ext uri="{FF2B5EF4-FFF2-40B4-BE49-F238E27FC236}">
                <a16:creationId xmlns:a16="http://schemas.microsoft.com/office/drawing/2014/main" id="{8481E0A7-31F1-AB48-9A40-D6CA52C10CB1}"/>
              </a:ext>
            </a:extLst>
          </p:cNvPr>
          <p:cNvSpPr>
            <a:spLocks noGrp="1"/>
          </p:cNvSpPr>
          <p:nvPr>
            <p:ph type="body" sz="quarter" idx="17" hasCustomPrompt="1"/>
          </p:nvPr>
        </p:nvSpPr>
        <p:spPr>
          <a:xfrm>
            <a:off x="4283472" y="3487662"/>
            <a:ext cx="3615530" cy="2364581"/>
          </a:xfrm>
          <a:prstGeom prst="rect">
            <a:avLst/>
          </a:prstGeom>
        </p:spPr>
        <p:txBody>
          <a:bodyPr>
            <a:normAutofit/>
          </a:bodyPr>
          <a:lstStyle>
            <a:lvl1pPr marL="134938" indent="-134938">
              <a:lnSpc>
                <a:spcPct val="100000"/>
              </a:lnSpc>
              <a:spcBef>
                <a:spcPts val="0"/>
              </a:spcBef>
              <a:buFont typeface="Wingdings" pitchFamily="2" charset="2"/>
              <a:buChar char="§"/>
              <a:tabLst/>
              <a:defRPr sz="140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a:t>
            </a:r>
            <a:r>
              <a:rPr lang="en-GB" dirty="0"/>
              <a:t> </a:t>
            </a:r>
            <a:r>
              <a:rPr lang="en-GB" dirty="0" err="1"/>
              <a:t>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a:t>
            </a:r>
            <a:r>
              <a:rPr lang="en-GB" dirty="0"/>
              <a:t> </a:t>
            </a:r>
            <a:r>
              <a:rPr lang="en-GB" dirty="0" err="1"/>
              <a:t>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a:t>
            </a:r>
            <a:r>
              <a:rPr lang="en-GB" dirty="0"/>
              <a:t> et dolore.</a:t>
            </a:r>
          </a:p>
          <a:p>
            <a:pPr lvl="0"/>
            <a:endParaRPr lang="en-GB" dirty="0"/>
          </a:p>
          <a:p>
            <a:pPr lvl="0"/>
            <a:r>
              <a:rPr lang="en-GB" dirty="0"/>
              <a:t>Lorem ipsum </a:t>
            </a:r>
            <a:r>
              <a:rPr lang="en-GB" dirty="0" err="1"/>
              <a:t>dolor</a:t>
            </a:r>
            <a:r>
              <a:rPr lang="en-GB" dirty="0"/>
              <a:t> sit </a:t>
            </a:r>
            <a:r>
              <a:rPr lang="en-GB" dirty="0" err="1"/>
              <a:t>amet</a:t>
            </a:r>
            <a:r>
              <a:rPr lang="en-GB" dirty="0"/>
              <a:t>, </a:t>
            </a:r>
            <a:r>
              <a:rPr lang="en-GB" dirty="0" err="1"/>
              <a:t>consec</a:t>
            </a:r>
            <a:r>
              <a:rPr lang="en-GB" dirty="0"/>
              <a:t> </a:t>
            </a:r>
            <a:r>
              <a:rPr lang="en-GB" dirty="0" err="1"/>
              <a:t>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a:t>
            </a:r>
            <a:r>
              <a:rPr lang="en-GB" dirty="0"/>
              <a:t> </a:t>
            </a:r>
            <a:r>
              <a:rPr lang="en-GB" dirty="0" err="1"/>
              <a:t>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a:t>
            </a:r>
            <a:r>
              <a:rPr lang="en-GB" dirty="0"/>
              <a:t> et dolore.</a:t>
            </a:r>
          </a:p>
        </p:txBody>
      </p:sp>
      <p:sp>
        <p:nvSpPr>
          <p:cNvPr id="22" name="Text Placeholder 13">
            <a:extLst>
              <a:ext uri="{FF2B5EF4-FFF2-40B4-BE49-F238E27FC236}">
                <a16:creationId xmlns:a16="http://schemas.microsoft.com/office/drawing/2014/main" id="{603DB275-0ACF-A44C-AB7C-C07021AFC46F}"/>
              </a:ext>
            </a:extLst>
          </p:cNvPr>
          <p:cNvSpPr>
            <a:spLocks noGrp="1"/>
          </p:cNvSpPr>
          <p:nvPr>
            <p:ph type="body" sz="quarter" idx="18" hasCustomPrompt="1"/>
          </p:nvPr>
        </p:nvSpPr>
        <p:spPr>
          <a:xfrm>
            <a:off x="4283472" y="1916832"/>
            <a:ext cx="3615530" cy="1435099"/>
          </a:xfrm>
          <a:prstGeom prst="rect">
            <a:avLst/>
          </a:prstGeom>
        </p:spPr>
        <p:txBody>
          <a:bodyPr>
            <a:noAutofit/>
          </a:bodyPr>
          <a:lstStyle>
            <a:lvl1pPr marL="0" indent="0">
              <a:lnSpc>
                <a:spcPct val="100000"/>
              </a:lnSpc>
              <a:buFontTx/>
              <a:buNone/>
              <a:defRPr sz="2400" b="1" i="0" baseline="0">
                <a:solidFill>
                  <a:srgbClr val="414042"/>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uer</a:t>
            </a:r>
            <a:r>
              <a:rPr lang="en-GB" dirty="0"/>
              <a:t> </a:t>
            </a:r>
            <a:r>
              <a:rPr lang="en-GB" dirty="0" err="1"/>
              <a:t>adipiscing</a:t>
            </a:r>
            <a:r>
              <a:rPr lang="en-GB" dirty="0"/>
              <a:t> </a:t>
            </a:r>
            <a:r>
              <a:rPr lang="en-GB" dirty="0" err="1"/>
              <a:t>elit</a:t>
            </a:r>
            <a:r>
              <a:rPr lang="en-GB" dirty="0"/>
              <a:t>.</a:t>
            </a:r>
          </a:p>
        </p:txBody>
      </p:sp>
      <p:sp>
        <p:nvSpPr>
          <p:cNvPr id="25" name="Text Placeholder 12">
            <a:extLst>
              <a:ext uri="{FF2B5EF4-FFF2-40B4-BE49-F238E27FC236}">
                <a16:creationId xmlns:a16="http://schemas.microsoft.com/office/drawing/2014/main" id="{AA2B7999-DF8C-AF42-8B0A-B1D9C50E46AC}"/>
              </a:ext>
            </a:extLst>
          </p:cNvPr>
          <p:cNvSpPr>
            <a:spLocks noGrp="1"/>
          </p:cNvSpPr>
          <p:nvPr>
            <p:ph type="body" sz="quarter" idx="19" hasCustomPrompt="1"/>
          </p:nvPr>
        </p:nvSpPr>
        <p:spPr>
          <a:xfrm>
            <a:off x="8124031" y="3487662"/>
            <a:ext cx="3615530" cy="2364581"/>
          </a:xfrm>
          <a:prstGeom prst="rect">
            <a:avLst/>
          </a:prstGeom>
        </p:spPr>
        <p:txBody>
          <a:bodyPr>
            <a:normAutofit/>
          </a:bodyPr>
          <a:lstStyle>
            <a:lvl1pPr marL="134938" indent="-134938">
              <a:lnSpc>
                <a:spcPct val="100000"/>
              </a:lnSpc>
              <a:spcBef>
                <a:spcPts val="0"/>
              </a:spcBef>
              <a:buFont typeface="Wingdings" pitchFamily="2" charset="2"/>
              <a:buChar char="§"/>
              <a:tabLst/>
              <a:defRPr sz="140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a:t>
            </a:r>
            <a:r>
              <a:rPr lang="en-GB" dirty="0"/>
              <a:t> </a:t>
            </a:r>
            <a:r>
              <a:rPr lang="en-GB" dirty="0" err="1"/>
              <a:t>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a:t>
            </a:r>
            <a:r>
              <a:rPr lang="en-GB" dirty="0"/>
              <a:t> </a:t>
            </a:r>
            <a:r>
              <a:rPr lang="en-GB" dirty="0" err="1"/>
              <a:t>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a:t>
            </a:r>
            <a:r>
              <a:rPr lang="en-GB" dirty="0"/>
              <a:t> et dolore.</a:t>
            </a:r>
          </a:p>
          <a:p>
            <a:pPr lvl="0"/>
            <a:endParaRPr lang="en-GB" dirty="0"/>
          </a:p>
          <a:p>
            <a:pPr lvl="0"/>
            <a:r>
              <a:rPr lang="en-GB" dirty="0"/>
              <a:t>Lorem ipsum </a:t>
            </a:r>
            <a:r>
              <a:rPr lang="en-GB" dirty="0" err="1"/>
              <a:t>dolor</a:t>
            </a:r>
            <a:r>
              <a:rPr lang="en-GB" dirty="0"/>
              <a:t> sit </a:t>
            </a:r>
            <a:r>
              <a:rPr lang="en-GB" dirty="0" err="1"/>
              <a:t>amet</a:t>
            </a:r>
            <a:r>
              <a:rPr lang="en-GB" dirty="0"/>
              <a:t>, </a:t>
            </a:r>
            <a:r>
              <a:rPr lang="en-GB" dirty="0" err="1"/>
              <a:t>consec</a:t>
            </a:r>
            <a:r>
              <a:rPr lang="en-GB" dirty="0"/>
              <a:t> </a:t>
            </a:r>
            <a:r>
              <a:rPr lang="en-GB" dirty="0" err="1"/>
              <a:t>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a:t>
            </a:r>
            <a:r>
              <a:rPr lang="en-GB" dirty="0"/>
              <a:t> </a:t>
            </a:r>
            <a:r>
              <a:rPr lang="en-GB" dirty="0" err="1"/>
              <a:t>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a:t>
            </a:r>
            <a:r>
              <a:rPr lang="en-GB" dirty="0"/>
              <a:t> et dolore.</a:t>
            </a:r>
          </a:p>
        </p:txBody>
      </p:sp>
      <p:sp>
        <p:nvSpPr>
          <p:cNvPr id="26" name="Text Placeholder 13">
            <a:extLst>
              <a:ext uri="{FF2B5EF4-FFF2-40B4-BE49-F238E27FC236}">
                <a16:creationId xmlns:a16="http://schemas.microsoft.com/office/drawing/2014/main" id="{04D29EE0-5313-F34D-BEB7-272C62CEE638}"/>
              </a:ext>
            </a:extLst>
          </p:cNvPr>
          <p:cNvSpPr>
            <a:spLocks noGrp="1"/>
          </p:cNvSpPr>
          <p:nvPr>
            <p:ph type="body" sz="quarter" idx="20" hasCustomPrompt="1"/>
          </p:nvPr>
        </p:nvSpPr>
        <p:spPr>
          <a:xfrm>
            <a:off x="8124031" y="1916832"/>
            <a:ext cx="3615530" cy="1435099"/>
          </a:xfrm>
          <a:prstGeom prst="rect">
            <a:avLst/>
          </a:prstGeom>
        </p:spPr>
        <p:txBody>
          <a:bodyPr>
            <a:noAutofit/>
          </a:bodyPr>
          <a:lstStyle>
            <a:lvl1pPr marL="0" indent="0">
              <a:lnSpc>
                <a:spcPct val="100000"/>
              </a:lnSpc>
              <a:buFontTx/>
              <a:buNone/>
              <a:defRPr sz="2400" b="1" i="0" baseline="0">
                <a:solidFill>
                  <a:srgbClr val="414042"/>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uer</a:t>
            </a:r>
            <a:r>
              <a:rPr lang="en-GB" dirty="0"/>
              <a:t> </a:t>
            </a:r>
            <a:r>
              <a:rPr lang="en-GB" dirty="0" err="1"/>
              <a:t>adipiscing</a:t>
            </a:r>
            <a:r>
              <a:rPr lang="en-GB" dirty="0"/>
              <a:t> </a:t>
            </a:r>
            <a:r>
              <a:rPr lang="en-GB" dirty="0" err="1"/>
              <a:t>elit</a:t>
            </a:r>
            <a:r>
              <a:rPr lang="en-GB" dirty="0"/>
              <a:t>.</a:t>
            </a:r>
          </a:p>
        </p:txBody>
      </p:sp>
      <p:sp>
        <p:nvSpPr>
          <p:cNvPr id="10" name="Footer Placeholder 4">
            <a:extLst>
              <a:ext uri="{FF2B5EF4-FFF2-40B4-BE49-F238E27FC236}">
                <a16:creationId xmlns:a16="http://schemas.microsoft.com/office/drawing/2014/main" id="{5B7C7912-FA09-AC40-A396-0D1894B3F171}"/>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dirty="0"/>
              <a:t>Copyright ©2021 Apraava Energy ▪ This information is confidential.</a:t>
            </a:r>
          </a:p>
        </p:txBody>
      </p:sp>
      <p:sp>
        <p:nvSpPr>
          <p:cNvPr id="14" name="Slide Number Placeholder 5">
            <a:extLst>
              <a:ext uri="{FF2B5EF4-FFF2-40B4-BE49-F238E27FC236}">
                <a16:creationId xmlns:a16="http://schemas.microsoft.com/office/drawing/2014/main" id="{33CE0286-66CE-0F4A-BB2B-88F6B19FF23A}"/>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dirty="0"/>
          </a:p>
        </p:txBody>
      </p:sp>
    </p:spTree>
    <p:extLst>
      <p:ext uri="{BB962C8B-B14F-4D97-AF65-F5344CB8AC3E}">
        <p14:creationId xmlns:p14="http://schemas.microsoft.com/office/powerpoint/2010/main" val="3329076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Slide with Four Column">
    <p:spTree>
      <p:nvGrpSpPr>
        <p:cNvPr id="1" name=""/>
        <p:cNvGrpSpPr/>
        <p:nvPr/>
      </p:nvGrpSpPr>
      <p:grpSpPr>
        <a:xfrm>
          <a:off x="0" y="0"/>
          <a:ext cx="0" cy="0"/>
          <a:chOff x="0" y="0"/>
          <a:chExt cx="0" cy="0"/>
        </a:xfrm>
      </p:grpSpPr>
      <p:sp>
        <p:nvSpPr>
          <p:cNvPr id="8" name="Text Placeholder 13">
            <a:extLst>
              <a:ext uri="{FF2B5EF4-FFF2-40B4-BE49-F238E27FC236}">
                <a16:creationId xmlns:a16="http://schemas.microsoft.com/office/drawing/2014/main" id="{E2200C49-ACD1-5148-B38A-890B8C86176B}"/>
              </a:ext>
            </a:extLst>
          </p:cNvPr>
          <p:cNvSpPr>
            <a:spLocks noGrp="1"/>
          </p:cNvSpPr>
          <p:nvPr>
            <p:ph type="body" sz="quarter" idx="14" hasCustomPrompt="1"/>
          </p:nvPr>
        </p:nvSpPr>
        <p:spPr>
          <a:xfrm>
            <a:off x="442913" y="441325"/>
            <a:ext cx="3200399" cy="676434"/>
          </a:xfrm>
          <a:prstGeom prst="rect">
            <a:avLst/>
          </a:prstGeom>
        </p:spPr>
        <p:txBody>
          <a:bodyPr anchor="t">
            <a:normAutofit/>
          </a:bodyPr>
          <a:lstStyle>
            <a:lvl1pPr marL="0" indent="0">
              <a:lnSpc>
                <a:spcPct val="100000"/>
              </a:lnSpc>
              <a:buFontTx/>
              <a:buNone/>
              <a:defRPr sz="3400" b="1" i="0" baseline="0">
                <a:solidFill>
                  <a:srgbClr val="404041"/>
                </a:solidFill>
                <a:latin typeface="Verdana" panose="020B0604030504040204" pitchFamily="34" charset="0"/>
              </a:defRPr>
            </a:lvl1pPr>
          </a:lstStyle>
          <a:p>
            <a:pPr lvl="0"/>
            <a:r>
              <a:rPr lang="en-GB" dirty="0"/>
              <a:t>Text slide</a:t>
            </a:r>
          </a:p>
        </p:txBody>
      </p:sp>
      <p:sp>
        <p:nvSpPr>
          <p:cNvPr id="9" name="Text Placeholder 12">
            <a:extLst>
              <a:ext uri="{FF2B5EF4-FFF2-40B4-BE49-F238E27FC236}">
                <a16:creationId xmlns:a16="http://schemas.microsoft.com/office/drawing/2014/main" id="{5F554876-CC01-5A4F-A5C7-E39DBC5DA053}"/>
              </a:ext>
            </a:extLst>
          </p:cNvPr>
          <p:cNvSpPr>
            <a:spLocks noGrp="1"/>
          </p:cNvSpPr>
          <p:nvPr>
            <p:ph type="body" sz="quarter" idx="15" hasCustomPrompt="1"/>
          </p:nvPr>
        </p:nvSpPr>
        <p:spPr>
          <a:xfrm>
            <a:off x="442913" y="3487662"/>
            <a:ext cx="2593255" cy="2390934"/>
          </a:xfrm>
          <a:prstGeom prst="rect">
            <a:avLst/>
          </a:prstGeom>
        </p:spPr>
        <p:txBody>
          <a:bodyPr>
            <a:normAutofit/>
          </a:bodyPr>
          <a:lstStyle>
            <a:lvl1pPr marL="134938" indent="-134938">
              <a:lnSpc>
                <a:spcPct val="100000"/>
              </a:lnSpc>
              <a:spcBef>
                <a:spcPts val="0"/>
              </a:spcBef>
              <a:buFont typeface="Wingdings" pitchFamily="2" charset="2"/>
              <a:buChar char="§"/>
              <a:tabLst/>
              <a:defRPr sz="140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a:t>
            </a:r>
            <a:r>
              <a:rPr lang="en-GB" dirty="0"/>
              <a:t> </a:t>
            </a:r>
            <a:r>
              <a:rPr lang="en-GB" dirty="0" err="1"/>
              <a:t>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a:t>
            </a:r>
            <a:r>
              <a:rPr lang="en-GB" dirty="0"/>
              <a:t> </a:t>
            </a:r>
            <a:r>
              <a:rPr lang="en-GB" dirty="0" err="1"/>
              <a:t>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a:t>
            </a:r>
            <a:r>
              <a:rPr lang="en-GB" dirty="0"/>
              <a:t>.</a:t>
            </a:r>
          </a:p>
          <a:p>
            <a:pPr lvl="0"/>
            <a:endParaRPr lang="en-GB" dirty="0"/>
          </a:p>
          <a:p>
            <a:pPr lvl="0"/>
            <a:r>
              <a:rPr lang="en-GB" dirty="0"/>
              <a:t>Lorem ipsum </a:t>
            </a:r>
            <a:r>
              <a:rPr lang="en-GB" dirty="0" err="1"/>
              <a:t>dolor</a:t>
            </a:r>
            <a:r>
              <a:rPr lang="en-GB" dirty="0"/>
              <a:t> sit </a:t>
            </a:r>
            <a:r>
              <a:rPr lang="en-GB" dirty="0" err="1"/>
              <a:t>amet</a:t>
            </a:r>
            <a:r>
              <a:rPr lang="en-GB" dirty="0"/>
              <a:t>, </a:t>
            </a:r>
            <a:r>
              <a:rPr lang="en-GB" dirty="0" err="1"/>
              <a:t>consec</a:t>
            </a:r>
            <a:r>
              <a:rPr lang="en-GB" dirty="0"/>
              <a:t> </a:t>
            </a:r>
            <a:r>
              <a:rPr lang="en-GB" dirty="0" err="1"/>
              <a:t>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a:t>
            </a:r>
            <a:r>
              <a:rPr lang="en-GB" dirty="0"/>
              <a:t> </a:t>
            </a:r>
            <a:r>
              <a:rPr lang="en-GB" dirty="0" err="1"/>
              <a:t>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a:t>
            </a:r>
            <a:r>
              <a:rPr lang="en-GB" dirty="0"/>
              <a:t>.</a:t>
            </a:r>
          </a:p>
        </p:txBody>
      </p:sp>
      <p:sp>
        <p:nvSpPr>
          <p:cNvPr id="10" name="Text Placeholder 13">
            <a:extLst>
              <a:ext uri="{FF2B5EF4-FFF2-40B4-BE49-F238E27FC236}">
                <a16:creationId xmlns:a16="http://schemas.microsoft.com/office/drawing/2014/main" id="{0B15FC05-A47E-2148-BD90-0828F3A2CDA3}"/>
              </a:ext>
            </a:extLst>
          </p:cNvPr>
          <p:cNvSpPr>
            <a:spLocks noGrp="1"/>
          </p:cNvSpPr>
          <p:nvPr>
            <p:ph type="body" sz="quarter" idx="16" hasCustomPrompt="1"/>
          </p:nvPr>
        </p:nvSpPr>
        <p:spPr>
          <a:xfrm>
            <a:off x="442913" y="1916832"/>
            <a:ext cx="2593255" cy="1435099"/>
          </a:xfrm>
          <a:prstGeom prst="rect">
            <a:avLst/>
          </a:prstGeom>
        </p:spPr>
        <p:txBody>
          <a:bodyPr>
            <a:noAutofit/>
          </a:bodyPr>
          <a:lstStyle>
            <a:lvl1pPr marL="0" indent="0">
              <a:lnSpc>
                <a:spcPct val="100000"/>
              </a:lnSpc>
              <a:buFontTx/>
              <a:buNone/>
              <a:defRPr sz="2400" b="1" i="0" baseline="0">
                <a:solidFill>
                  <a:srgbClr val="414042"/>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ue</a:t>
            </a:r>
            <a:r>
              <a:rPr lang="en-GB" dirty="0"/>
              <a:t>.</a:t>
            </a:r>
          </a:p>
        </p:txBody>
      </p:sp>
      <p:sp>
        <p:nvSpPr>
          <p:cNvPr id="18" name="Text Placeholder 12">
            <a:extLst>
              <a:ext uri="{FF2B5EF4-FFF2-40B4-BE49-F238E27FC236}">
                <a16:creationId xmlns:a16="http://schemas.microsoft.com/office/drawing/2014/main" id="{163C6881-F8F8-CF46-B5F8-2CF77FC7CA25}"/>
              </a:ext>
            </a:extLst>
          </p:cNvPr>
          <p:cNvSpPr>
            <a:spLocks noGrp="1"/>
          </p:cNvSpPr>
          <p:nvPr>
            <p:ph type="body" sz="quarter" idx="17" hasCustomPrompt="1"/>
          </p:nvPr>
        </p:nvSpPr>
        <p:spPr>
          <a:xfrm>
            <a:off x="3347219" y="3487662"/>
            <a:ext cx="2593255" cy="2390934"/>
          </a:xfrm>
          <a:prstGeom prst="rect">
            <a:avLst/>
          </a:prstGeom>
        </p:spPr>
        <p:txBody>
          <a:bodyPr>
            <a:normAutofit/>
          </a:bodyPr>
          <a:lstStyle>
            <a:lvl1pPr marL="134938" indent="-134938">
              <a:lnSpc>
                <a:spcPct val="100000"/>
              </a:lnSpc>
              <a:spcBef>
                <a:spcPts val="0"/>
              </a:spcBef>
              <a:buFont typeface="Wingdings" pitchFamily="2" charset="2"/>
              <a:buChar char="§"/>
              <a:tabLst/>
              <a:defRPr sz="140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a:t>
            </a:r>
            <a:r>
              <a:rPr lang="en-GB" dirty="0"/>
              <a:t> </a:t>
            </a:r>
            <a:r>
              <a:rPr lang="en-GB" dirty="0" err="1"/>
              <a:t>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a:t>
            </a:r>
            <a:r>
              <a:rPr lang="en-GB" dirty="0"/>
              <a:t> </a:t>
            </a:r>
            <a:r>
              <a:rPr lang="en-GB" dirty="0" err="1"/>
              <a:t>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a:t>
            </a:r>
            <a:r>
              <a:rPr lang="en-GB" dirty="0"/>
              <a:t>.</a:t>
            </a:r>
          </a:p>
          <a:p>
            <a:pPr lvl="0"/>
            <a:endParaRPr lang="en-GB" dirty="0"/>
          </a:p>
          <a:p>
            <a:pPr lvl="0"/>
            <a:r>
              <a:rPr lang="en-GB" dirty="0"/>
              <a:t>Lorem ipsum </a:t>
            </a:r>
            <a:r>
              <a:rPr lang="en-GB" dirty="0" err="1"/>
              <a:t>dolor</a:t>
            </a:r>
            <a:r>
              <a:rPr lang="en-GB" dirty="0"/>
              <a:t> sit </a:t>
            </a:r>
            <a:r>
              <a:rPr lang="en-GB" dirty="0" err="1"/>
              <a:t>amet</a:t>
            </a:r>
            <a:r>
              <a:rPr lang="en-GB" dirty="0"/>
              <a:t>, </a:t>
            </a:r>
            <a:r>
              <a:rPr lang="en-GB" dirty="0" err="1"/>
              <a:t>consec</a:t>
            </a:r>
            <a:r>
              <a:rPr lang="en-GB" dirty="0"/>
              <a:t> </a:t>
            </a:r>
            <a:r>
              <a:rPr lang="en-GB" dirty="0" err="1"/>
              <a:t>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a:t>
            </a:r>
            <a:r>
              <a:rPr lang="en-GB" dirty="0"/>
              <a:t> </a:t>
            </a:r>
            <a:r>
              <a:rPr lang="en-GB" dirty="0" err="1"/>
              <a:t>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a:t>
            </a:r>
            <a:r>
              <a:rPr lang="en-GB" dirty="0"/>
              <a:t>.</a:t>
            </a:r>
          </a:p>
        </p:txBody>
      </p:sp>
      <p:sp>
        <p:nvSpPr>
          <p:cNvPr id="19" name="Text Placeholder 13">
            <a:extLst>
              <a:ext uri="{FF2B5EF4-FFF2-40B4-BE49-F238E27FC236}">
                <a16:creationId xmlns:a16="http://schemas.microsoft.com/office/drawing/2014/main" id="{9AFAFAE9-1356-3F4F-A224-D30B579EB7F1}"/>
              </a:ext>
            </a:extLst>
          </p:cNvPr>
          <p:cNvSpPr>
            <a:spLocks noGrp="1"/>
          </p:cNvSpPr>
          <p:nvPr>
            <p:ph type="body" sz="quarter" idx="18" hasCustomPrompt="1"/>
          </p:nvPr>
        </p:nvSpPr>
        <p:spPr>
          <a:xfrm>
            <a:off x="3347219" y="1916832"/>
            <a:ext cx="2593255" cy="1435099"/>
          </a:xfrm>
          <a:prstGeom prst="rect">
            <a:avLst/>
          </a:prstGeom>
        </p:spPr>
        <p:txBody>
          <a:bodyPr>
            <a:noAutofit/>
          </a:bodyPr>
          <a:lstStyle>
            <a:lvl1pPr marL="0" indent="0">
              <a:lnSpc>
                <a:spcPct val="100000"/>
              </a:lnSpc>
              <a:buFontTx/>
              <a:buNone/>
              <a:defRPr sz="2400" b="1" i="0" baseline="0">
                <a:solidFill>
                  <a:srgbClr val="414042"/>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ue</a:t>
            </a:r>
            <a:r>
              <a:rPr lang="en-GB" dirty="0"/>
              <a:t>.</a:t>
            </a:r>
          </a:p>
        </p:txBody>
      </p:sp>
      <p:sp>
        <p:nvSpPr>
          <p:cNvPr id="20" name="Text Placeholder 12">
            <a:extLst>
              <a:ext uri="{FF2B5EF4-FFF2-40B4-BE49-F238E27FC236}">
                <a16:creationId xmlns:a16="http://schemas.microsoft.com/office/drawing/2014/main" id="{3378F079-C9F4-B146-AB3C-677E83777C91}"/>
              </a:ext>
            </a:extLst>
          </p:cNvPr>
          <p:cNvSpPr>
            <a:spLocks noGrp="1"/>
          </p:cNvSpPr>
          <p:nvPr>
            <p:ph type="body" sz="quarter" idx="19" hasCustomPrompt="1"/>
          </p:nvPr>
        </p:nvSpPr>
        <p:spPr>
          <a:xfrm>
            <a:off x="6251525" y="3487662"/>
            <a:ext cx="2593255" cy="2390934"/>
          </a:xfrm>
          <a:prstGeom prst="rect">
            <a:avLst/>
          </a:prstGeom>
        </p:spPr>
        <p:txBody>
          <a:bodyPr>
            <a:normAutofit/>
          </a:bodyPr>
          <a:lstStyle>
            <a:lvl1pPr marL="134938" indent="-134938">
              <a:lnSpc>
                <a:spcPct val="100000"/>
              </a:lnSpc>
              <a:spcBef>
                <a:spcPts val="0"/>
              </a:spcBef>
              <a:buFont typeface="Wingdings" pitchFamily="2" charset="2"/>
              <a:buChar char="§"/>
              <a:tabLst/>
              <a:defRPr sz="140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a:t>
            </a:r>
            <a:r>
              <a:rPr lang="en-GB" dirty="0"/>
              <a:t> </a:t>
            </a:r>
            <a:r>
              <a:rPr lang="en-GB" dirty="0" err="1"/>
              <a:t>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a:t>
            </a:r>
            <a:r>
              <a:rPr lang="en-GB" dirty="0"/>
              <a:t> </a:t>
            </a:r>
            <a:r>
              <a:rPr lang="en-GB" dirty="0" err="1"/>
              <a:t>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a:t>
            </a:r>
            <a:r>
              <a:rPr lang="en-GB" dirty="0"/>
              <a:t>.</a:t>
            </a:r>
          </a:p>
          <a:p>
            <a:pPr lvl="0"/>
            <a:endParaRPr lang="en-GB" dirty="0"/>
          </a:p>
          <a:p>
            <a:pPr lvl="0"/>
            <a:r>
              <a:rPr lang="en-GB" dirty="0"/>
              <a:t>Lorem ipsum </a:t>
            </a:r>
            <a:r>
              <a:rPr lang="en-GB" dirty="0" err="1"/>
              <a:t>dolor</a:t>
            </a:r>
            <a:r>
              <a:rPr lang="en-GB" dirty="0"/>
              <a:t> sit </a:t>
            </a:r>
            <a:r>
              <a:rPr lang="en-GB" dirty="0" err="1"/>
              <a:t>amet</a:t>
            </a:r>
            <a:r>
              <a:rPr lang="en-GB" dirty="0"/>
              <a:t>, </a:t>
            </a:r>
            <a:r>
              <a:rPr lang="en-GB" dirty="0" err="1"/>
              <a:t>consec</a:t>
            </a:r>
            <a:r>
              <a:rPr lang="en-GB" dirty="0"/>
              <a:t> </a:t>
            </a:r>
            <a:r>
              <a:rPr lang="en-GB" dirty="0" err="1"/>
              <a:t>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a:t>
            </a:r>
            <a:r>
              <a:rPr lang="en-GB" dirty="0"/>
              <a:t> </a:t>
            </a:r>
            <a:r>
              <a:rPr lang="en-GB" dirty="0" err="1"/>
              <a:t>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a:t>
            </a:r>
            <a:r>
              <a:rPr lang="en-GB" dirty="0"/>
              <a:t>.</a:t>
            </a:r>
          </a:p>
        </p:txBody>
      </p:sp>
      <p:sp>
        <p:nvSpPr>
          <p:cNvPr id="21" name="Text Placeholder 13">
            <a:extLst>
              <a:ext uri="{FF2B5EF4-FFF2-40B4-BE49-F238E27FC236}">
                <a16:creationId xmlns:a16="http://schemas.microsoft.com/office/drawing/2014/main" id="{EF6E405C-3A62-9E46-90BD-97ED420B9E3A}"/>
              </a:ext>
            </a:extLst>
          </p:cNvPr>
          <p:cNvSpPr>
            <a:spLocks noGrp="1"/>
          </p:cNvSpPr>
          <p:nvPr>
            <p:ph type="body" sz="quarter" idx="20" hasCustomPrompt="1"/>
          </p:nvPr>
        </p:nvSpPr>
        <p:spPr>
          <a:xfrm>
            <a:off x="6251525" y="1916832"/>
            <a:ext cx="2593255" cy="1435099"/>
          </a:xfrm>
          <a:prstGeom prst="rect">
            <a:avLst/>
          </a:prstGeom>
        </p:spPr>
        <p:txBody>
          <a:bodyPr>
            <a:noAutofit/>
          </a:bodyPr>
          <a:lstStyle>
            <a:lvl1pPr marL="0" indent="0">
              <a:lnSpc>
                <a:spcPct val="100000"/>
              </a:lnSpc>
              <a:buFontTx/>
              <a:buNone/>
              <a:defRPr sz="2400" b="1" i="0" baseline="0">
                <a:solidFill>
                  <a:srgbClr val="414042"/>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ue</a:t>
            </a:r>
            <a:r>
              <a:rPr lang="en-GB" dirty="0"/>
              <a:t>.</a:t>
            </a:r>
          </a:p>
        </p:txBody>
      </p:sp>
      <p:sp>
        <p:nvSpPr>
          <p:cNvPr id="22" name="Text Placeholder 12">
            <a:extLst>
              <a:ext uri="{FF2B5EF4-FFF2-40B4-BE49-F238E27FC236}">
                <a16:creationId xmlns:a16="http://schemas.microsoft.com/office/drawing/2014/main" id="{9BCA971D-88B8-B443-B37E-76D32F27CA9A}"/>
              </a:ext>
            </a:extLst>
          </p:cNvPr>
          <p:cNvSpPr>
            <a:spLocks noGrp="1"/>
          </p:cNvSpPr>
          <p:nvPr>
            <p:ph type="body" sz="quarter" idx="21" hasCustomPrompt="1"/>
          </p:nvPr>
        </p:nvSpPr>
        <p:spPr>
          <a:xfrm>
            <a:off x="9155832" y="3487662"/>
            <a:ext cx="2593255" cy="2390934"/>
          </a:xfrm>
          <a:prstGeom prst="rect">
            <a:avLst/>
          </a:prstGeom>
        </p:spPr>
        <p:txBody>
          <a:bodyPr>
            <a:normAutofit/>
          </a:bodyPr>
          <a:lstStyle>
            <a:lvl1pPr marL="134938" indent="-134938">
              <a:lnSpc>
                <a:spcPct val="100000"/>
              </a:lnSpc>
              <a:spcBef>
                <a:spcPts val="0"/>
              </a:spcBef>
              <a:buFont typeface="Wingdings" pitchFamily="2" charset="2"/>
              <a:buChar char="§"/>
              <a:tabLst/>
              <a:defRPr sz="140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a:t>
            </a:r>
            <a:r>
              <a:rPr lang="en-GB" dirty="0"/>
              <a:t> </a:t>
            </a:r>
            <a:r>
              <a:rPr lang="en-GB" dirty="0" err="1"/>
              <a:t>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a:t>
            </a:r>
            <a:r>
              <a:rPr lang="en-GB" dirty="0"/>
              <a:t> </a:t>
            </a:r>
            <a:r>
              <a:rPr lang="en-GB" dirty="0" err="1"/>
              <a:t>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a:t>
            </a:r>
            <a:r>
              <a:rPr lang="en-GB" dirty="0"/>
              <a:t>.</a:t>
            </a:r>
          </a:p>
          <a:p>
            <a:pPr lvl="0"/>
            <a:endParaRPr lang="en-GB" dirty="0"/>
          </a:p>
          <a:p>
            <a:pPr lvl="0"/>
            <a:r>
              <a:rPr lang="en-GB" dirty="0"/>
              <a:t>Lorem ipsum </a:t>
            </a:r>
            <a:r>
              <a:rPr lang="en-GB" dirty="0" err="1"/>
              <a:t>dolor</a:t>
            </a:r>
            <a:r>
              <a:rPr lang="en-GB" dirty="0"/>
              <a:t> sit </a:t>
            </a:r>
            <a:r>
              <a:rPr lang="en-GB" dirty="0" err="1"/>
              <a:t>amet</a:t>
            </a:r>
            <a:r>
              <a:rPr lang="en-GB" dirty="0"/>
              <a:t>, </a:t>
            </a:r>
            <a:r>
              <a:rPr lang="en-GB" dirty="0" err="1"/>
              <a:t>consec</a:t>
            </a:r>
            <a:r>
              <a:rPr lang="en-GB" dirty="0"/>
              <a:t> </a:t>
            </a:r>
            <a:r>
              <a:rPr lang="en-GB" dirty="0" err="1"/>
              <a:t>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a:t>
            </a:r>
            <a:r>
              <a:rPr lang="en-GB" dirty="0"/>
              <a:t> </a:t>
            </a:r>
            <a:r>
              <a:rPr lang="en-GB" dirty="0" err="1"/>
              <a:t>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a:t>
            </a:r>
            <a:r>
              <a:rPr lang="en-GB" dirty="0"/>
              <a:t>.</a:t>
            </a:r>
          </a:p>
        </p:txBody>
      </p:sp>
      <p:sp>
        <p:nvSpPr>
          <p:cNvPr id="23" name="Text Placeholder 13">
            <a:extLst>
              <a:ext uri="{FF2B5EF4-FFF2-40B4-BE49-F238E27FC236}">
                <a16:creationId xmlns:a16="http://schemas.microsoft.com/office/drawing/2014/main" id="{00CFC244-B578-074B-87DD-6A19EE6CA178}"/>
              </a:ext>
            </a:extLst>
          </p:cNvPr>
          <p:cNvSpPr>
            <a:spLocks noGrp="1"/>
          </p:cNvSpPr>
          <p:nvPr>
            <p:ph type="body" sz="quarter" idx="22" hasCustomPrompt="1"/>
          </p:nvPr>
        </p:nvSpPr>
        <p:spPr>
          <a:xfrm>
            <a:off x="9155832" y="1916832"/>
            <a:ext cx="2593255" cy="1435099"/>
          </a:xfrm>
          <a:prstGeom prst="rect">
            <a:avLst/>
          </a:prstGeom>
        </p:spPr>
        <p:txBody>
          <a:bodyPr>
            <a:noAutofit/>
          </a:bodyPr>
          <a:lstStyle>
            <a:lvl1pPr marL="0" indent="0">
              <a:lnSpc>
                <a:spcPct val="100000"/>
              </a:lnSpc>
              <a:buFontTx/>
              <a:buNone/>
              <a:defRPr sz="2400" b="1" i="0" baseline="0">
                <a:solidFill>
                  <a:srgbClr val="414042"/>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ue</a:t>
            </a:r>
            <a:r>
              <a:rPr lang="en-GB" dirty="0"/>
              <a:t>.</a:t>
            </a:r>
          </a:p>
        </p:txBody>
      </p:sp>
      <p:pic>
        <p:nvPicPr>
          <p:cNvPr id="26" name="Picture 25">
            <a:extLst>
              <a:ext uri="{FF2B5EF4-FFF2-40B4-BE49-F238E27FC236}">
                <a16:creationId xmlns:a16="http://schemas.microsoft.com/office/drawing/2014/main" id="{6FA7D9EA-54A6-CE49-A9F5-80036095E9A9}"/>
              </a:ext>
            </a:extLst>
          </p:cNvPr>
          <p:cNvPicPr>
            <a:picLocks noChangeAspect="1"/>
          </p:cNvPicPr>
          <p:nvPr userDrawn="1"/>
        </p:nvPicPr>
        <p:blipFill>
          <a:blip r:embed="rId2"/>
          <a:stretch>
            <a:fillRect/>
          </a:stretch>
        </p:blipFill>
        <p:spPr>
          <a:xfrm>
            <a:off x="428400" y="6365517"/>
            <a:ext cx="256000" cy="230400"/>
          </a:xfrm>
          <a:prstGeom prst="rect">
            <a:avLst/>
          </a:prstGeom>
        </p:spPr>
      </p:pic>
      <p:sp>
        <p:nvSpPr>
          <p:cNvPr id="12" name="Footer Placeholder 4">
            <a:extLst>
              <a:ext uri="{FF2B5EF4-FFF2-40B4-BE49-F238E27FC236}">
                <a16:creationId xmlns:a16="http://schemas.microsoft.com/office/drawing/2014/main" id="{3557C892-3CC2-3641-8BA5-4B8B9EC9C50F}"/>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dirty="0"/>
              <a:t>Copyright ©2021 Apraava Energy ▪ This information is confidential.</a:t>
            </a:r>
          </a:p>
        </p:txBody>
      </p:sp>
      <p:sp>
        <p:nvSpPr>
          <p:cNvPr id="13" name="Slide Number Placeholder 5">
            <a:extLst>
              <a:ext uri="{FF2B5EF4-FFF2-40B4-BE49-F238E27FC236}">
                <a16:creationId xmlns:a16="http://schemas.microsoft.com/office/drawing/2014/main" id="{75784524-5C4D-5E4E-A436-1ACFF591EBAD}"/>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dirty="0"/>
          </a:p>
        </p:txBody>
      </p:sp>
    </p:spTree>
    <p:extLst>
      <p:ext uri="{BB962C8B-B14F-4D97-AF65-F5344CB8AC3E}">
        <p14:creationId xmlns:p14="http://schemas.microsoft.com/office/powerpoint/2010/main" val="2198248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with Two Column - O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BA006E7-0C4C-C440-979D-32850766B4C9}"/>
              </a:ext>
            </a:extLst>
          </p:cNvPr>
          <p:cNvPicPr>
            <a:picLocks noChangeAspect="1"/>
          </p:cNvPicPr>
          <p:nvPr userDrawn="1"/>
        </p:nvPicPr>
        <p:blipFill>
          <a:blip r:embed="rId2"/>
          <a:stretch>
            <a:fillRect/>
          </a:stretch>
        </p:blipFill>
        <p:spPr>
          <a:xfrm>
            <a:off x="428400" y="6365517"/>
            <a:ext cx="257968" cy="232171"/>
          </a:xfrm>
          <a:prstGeom prst="rect">
            <a:avLst/>
          </a:prstGeom>
        </p:spPr>
      </p:pic>
      <p:sp>
        <p:nvSpPr>
          <p:cNvPr id="11" name="Text Placeholder 13">
            <a:extLst>
              <a:ext uri="{FF2B5EF4-FFF2-40B4-BE49-F238E27FC236}">
                <a16:creationId xmlns:a16="http://schemas.microsoft.com/office/drawing/2014/main" id="{66E32B9F-9488-F64D-AB76-DE4E15EEE7CA}"/>
              </a:ext>
            </a:extLst>
          </p:cNvPr>
          <p:cNvSpPr>
            <a:spLocks noGrp="1"/>
          </p:cNvSpPr>
          <p:nvPr>
            <p:ph type="body" sz="quarter" idx="14" hasCustomPrompt="1"/>
          </p:nvPr>
        </p:nvSpPr>
        <p:spPr>
          <a:xfrm>
            <a:off x="442913" y="441325"/>
            <a:ext cx="3200399" cy="676434"/>
          </a:xfrm>
          <a:prstGeom prst="rect">
            <a:avLst/>
          </a:prstGeom>
        </p:spPr>
        <p:txBody>
          <a:bodyPr anchor="t">
            <a:normAutofit/>
          </a:bodyPr>
          <a:lstStyle>
            <a:lvl1pPr marL="0" indent="0">
              <a:lnSpc>
                <a:spcPct val="100000"/>
              </a:lnSpc>
              <a:buFontTx/>
              <a:buNone/>
              <a:defRPr sz="3400" b="1" i="0" baseline="0">
                <a:solidFill>
                  <a:srgbClr val="404041"/>
                </a:solidFill>
                <a:latin typeface="Verdana" panose="020B0604030504040204" pitchFamily="34" charset="0"/>
              </a:defRPr>
            </a:lvl1pPr>
          </a:lstStyle>
          <a:p>
            <a:pPr lvl="0"/>
            <a:r>
              <a:rPr lang="en-GB" dirty="0"/>
              <a:t>Text slide</a:t>
            </a:r>
          </a:p>
        </p:txBody>
      </p:sp>
      <p:sp>
        <p:nvSpPr>
          <p:cNvPr id="12" name="Text Placeholder 12">
            <a:extLst>
              <a:ext uri="{FF2B5EF4-FFF2-40B4-BE49-F238E27FC236}">
                <a16:creationId xmlns:a16="http://schemas.microsoft.com/office/drawing/2014/main" id="{59BF33B6-E1C8-0449-9B77-F887DA3BC421}"/>
              </a:ext>
            </a:extLst>
          </p:cNvPr>
          <p:cNvSpPr>
            <a:spLocks noGrp="1"/>
          </p:cNvSpPr>
          <p:nvPr>
            <p:ph type="body" sz="quarter" idx="15" hasCustomPrompt="1"/>
          </p:nvPr>
        </p:nvSpPr>
        <p:spPr>
          <a:xfrm>
            <a:off x="442913" y="1916832"/>
            <a:ext cx="5322888" cy="4164781"/>
          </a:xfrm>
          <a:prstGeom prst="rect">
            <a:avLst/>
          </a:prstGeom>
        </p:spPr>
        <p:txBody>
          <a:bodyPr>
            <a:normAutofit/>
          </a:bodyPr>
          <a:lstStyle>
            <a:lvl1pPr marL="285750" marR="0" indent="-285750" algn="l" defTabSz="914400" rtl="0" eaLnBrk="1" fontAlgn="auto" latinLnBrk="0" hangingPunct="1">
              <a:lnSpc>
                <a:spcPct val="100000"/>
              </a:lnSpc>
              <a:spcBef>
                <a:spcPts val="0"/>
              </a:spcBef>
              <a:spcAft>
                <a:spcPts val="0"/>
              </a:spcAft>
              <a:buClrTx/>
              <a:buSzTx/>
              <a:buFont typeface="Wingdings" pitchFamily="2" charset="2"/>
              <a:buChar char="§"/>
              <a:tabLst/>
              <a:defRPr sz="180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a:t>
            </a:r>
            <a:r>
              <a:rPr lang="en-GB" dirty="0"/>
              <a:t> </a:t>
            </a:r>
            <a:r>
              <a:rPr lang="en-GB" dirty="0" err="1"/>
              <a: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a:t>
            </a:r>
          </a:p>
          <a:p>
            <a:pPr lvl="0"/>
            <a:endParaRPr lang="en-GB" dirty="0"/>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GB" dirty="0"/>
              <a:t>Lorem ipsum </a:t>
            </a:r>
            <a:r>
              <a:rPr lang="en-GB" dirty="0" err="1"/>
              <a:t>dolor</a:t>
            </a:r>
            <a:r>
              <a:rPr lang="en-GB" dirty="0"/>
              <a:t> sit </a:t>
            </a:r>
            <a:r>
              <a:rPr lang="en-GB" dirty="0" err="1"/>
              <a:t>amet</a:t>
            </a:r>
            <a:r>
              <a:rPr lang="en-GB" dirty="0"/>
              <a:t>, </a:t>
            </a:r>
            <a:r>
              <a:rPr lang="en-GB" dirty="0" err="1"/>
              <a:t>consect</a:t>
            </a:r>
            <a:r>
              <a:rPr lang="en-GB" dirty="0"/>
              <a:t> </a:t>
            </a:r>
            <a:r>
              <a:rPr lang="en-GB" dirty="0" err="1"/>
              <a: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a:t>
            </a:r>
          </a:p>
          <a:p>
            <a:pPr lvl="0"/>
            <a:endParaRPr lang="en-GB" dirty="0"/>
          </a:p>
        </p:txBody>
      </p:sp>
      <p:sp>
        <p:nvSpPr>
          <p:cNvPr id="13" name="Text Placeholder 12">
            <a:extLst>
              <a:ext uri="{FF2B5EF4-FFF2-40B4-BE49-F238E27FC236}">
                <a16:creationId xmlns:a16="http://schemas.microsoft.com/office/drawing/2014/main" id="{D347CAA1-96CB-1C4C-AEE6-4D1B08190909}"/>
              </a:ext>
            </a:extLst>
          </p:cNvPr>
          <p:cNvSpPr>
            <a:spLocks noGrp="1"/>
          </p:cNvSpPr>
          <p:nvPr>
            <p:ph type="body" sz="quarter" idx="17" hasCustomPrompt="1"/>
          </p:nvPr>
        </p:nvSpPr>
        <p:spPr>
          <a:xfrm>
            <a:off x="6426199" y="1916832"/>
            <a:ext cx="5322888" cy="4164781"/>
          </a:xfrm>
          <a:prstGeom prst="rect">
            <a:avLst/>
          </a:prstGeom>
        </p:spPr>
        <p:txBody>
          <a:bodyPr>
            <a:normAutofit/>
          </a:bodyPr>
          <a:lstStyle>
            <a:lvl1pPr marL="285750" marR="0" indent="-285750" algn="l" defTabSz="914400" rtl="0" eaLnBrk="1" fontAlgn="auto" latinLnBrk="0" hangingPunct="1">
              <a:lnSpc>
                <a:spcPct val="100000"/>
              </a:lnSpc>
              <a:spcBef>
                <a:spcPts val="0"/>
              </a:spcBef>
              <a:spcAft>
                <a:spcPts val="0"/>
              </a:spcAft>
              <a:buClrTx/>
              <a:buSzTx/>
              <a:buFont typeface="Wingdings" pitchFamily="2" charset="2"/>
              <a:buChar char="§"/>
              <a:tabLst/>
              <a:defRPr sz="180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a:t>
            </a:r>
            <a:r>
              <a:rPr lang="en-GB" dirty="0"/>
              <a:t> </a:t>
            </a:r>
            <a:r>
              <a:rPr lang="en-GB" dirty="0" err="1"/>
              <a: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a:t>
            </a:r>
          </a:p>
          <a:p>
            <a:pPr lvl="0"/>
            <a:endParaRPr lang="en-GB" dirty="0"/>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GB" dirty="0"/>
              <a:t>Lorem ipsum </a:t>
            </a:r>
            <a:r>
              <a:rPr lang="en-GB" dirty="0" err="1"/>
              <a:t>dolor</a:t>
            </a:r>
            <a:r>
              <a:rPr lang="en-GB" dirty="0"/>
              <a:t> sit </a:t>
            </a:r>
            <a:r>
              <a:rPr lang="en-GB" dirty="0" err="1"/>
              <a:t>amet</a:t>
            </a:r>
            <a:r>
              <a:rPr lang="en-GB" dirty="0"/>
              <a:t>, </a:t>
            </a:r>
            <a:r>
              <a:rPr lang="en-GB" dirty="0" err="1"/>
              <a:t>consect</a:t>
            </a:r>
            <a:r>
              <a:rPr lang="en-GB" dirty="0"/>
              <a:t> </a:t>
            </a:r>
            <a:r>
              <a:rPr lang="en-GB" dirty="0" err="1"/>
              <a: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a:t>
            </a:r>
          </a:p>
          <a:p>
            <a:pPr lvl="0"/>
            <a:endParaRPr lang="en-GB" dirty="0"/>
          </a:p>
        </p:txBody>
      </p:sp>
      <p:sp>
        <p:nvSpPr>
          <p:cNvPr id="6" name="Footer Placeholder 4">
            <a:extLst>
              <a:ext uri="{FF2B5EF4-FFF2-40B4-BE49-F238E27FC236}">
                <a16:creationId xmlns:a16="http://schemas.microsoft.com/office/drawing/2014/main" id="{02B9F4A3-B81B-EF44-8D02-9205E5B3D843}"/>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dirty="0"/>
              <a:t>Copyright ©2021 Apraava Energy ▪ This information is confidential.</a:t>
            </a:r>
          </a:p>
        </p:txBody>
      </p:sp>
      <p:sp>
        <p:nvSpPr>
          <p:cNvPr id="7" name="Slide Number Placeholder 5">
            <a:extLst>
              <a:ext uri="{FF2B5EF4-FFF2-40B4-BE49-F238E27FC236}">
                <a16:creationId xmlns:a16="http://schemas.microsoft.com/office/drawing/2014/main" id="{8C9A8A41-0B22-EE41-97D0-05F699894D65}"/>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dirty="0"/>
          </a:p>
        </p:txBody>
      </p:sp>
    </p:spTree>
    <p:extLst>
      <p:ext uri="{BB962C8B-B14F-4D97-AF65-F5344CB8AC3E}">
        <p14:creationId xmlns:p14="http://schemas.microsoft.com/office/powerpoint/2010/main" val="1091909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8EE8992-32E2-F344-BF29-F4335A4C3197}"/>
              </a:ext>
            </a:extLst>
          </p:cNvPr>
          <p:cNvPicPr>
            <a:picLocks noChangeAspect="1"/>
          </p:cNvPicPr>
          <p:nvPr userDrawn="1"/>
        </p:nvPicPr>
        <p:blipFill>
          <a:blip r:embed="rId2"/>
          <a:stretch>
            <a:fillRect/>
          </a:stretch>
        </p:blipFill>
        <p:spPr>
          <a:xfrm>
            <a:off x="428400" y="6365517"/>
            <a:ext cx="256000" cy="230400"/>
          </a:xfrm>
          <a:prstGeom prst="rect">
            <a:avLst/>
          </a:prstGeom>
        </p:spPr>
      </p:pic>
      <p:sp>
        <p:nvSpPr>
          <p:cNvPr id="12" name="Text Placeholder 12">
            <a:extLst>
              <a:ext uri="{FF2B5EF4-FFF2-40B4-BE49-F238E27FC236}">
                <a16:creationId xmlns:a16="http://schemas.microsoft.com/office/drawing/2014/main" id="{A4A0711B-C9D9-B04C-91F4-474508262F5F}"/>
              </a:ext>
            </a:extLst>
          </p:cNvPr>
          <p:cNvSpPr>
            <a:spLocks noGrp="1"/>
          </p:cNvSpPr>
          <p:nvPr>
            <p:ph type="body" sz="quarter" idx="15" hasCustomPrompt="1"/>
          </p:nvPr>
        </p:nvSpPr>
        <p:spPr>
          <a:xfrm>
            <a:off x="442913" y="1916832"/>
            <a:ext cx="3514278" cy="4184705"/>
          </a:xfrm>
          <a:prstGeom prst="rect">
            <a:avLst/>
          </a:prstGeom>
        </p:spPr>
        <p:txBody>
          <a:bodyPr>
            <a:normAutofit/>
          </a:bodyPr>
          <a:lstStyle>
            <a:lvl1pPr marL="285750" marR="0" indent="-285750" algn="l" defTabSz="914400" rtl="0" eaLnBrk="1" fontAlgn="auto" latinLnBrk="0" hangingPunct="1">
              <a:lnSpc>
                <a:spcPct val="100000"/>
              </a:lnSpc>
              <a:spcBef>
                <a:spcPts val="500"/>
              </a:spcBef>
              <a:spcAft>
                <a:spcPts val="0"/>
              </a:spcAft>
              <a:buClrTx/>
              <a:buSzTx/>
              <a:buFont typeface="Wingdings" pitchFamily="2" charset="2"/>
              <a:buChar char="§"/>
              <a:tabLst/>
              <a:defRPr sz="180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a:t>
            </a:r>
            <a:r>
              <a:rPr lang="en-GB" dirty="0"/>
              <a:t> </a:t>
            </a:r>
            <a:r>
              <a:rPr lang="en-GB" dirty="0" err="1"/>
              <a:t>etuer</a:t>
            </a:r>
            <a:r>
              <a:rPr lang="en-GB" dirty="0"/>
              <a:t> </a:t>
            </a:r>
            <a:r>
              <a:rPr lang="en-GB" dirty="0" err="1"/>
              <a:t>adip</a:t>
            </a:r>
            <a:r>
              <a:rPr lang="en-GB" dirty="0"/>
              <a:t> </a:t>
            </a:r>
            <a:r>
              <a:rPr lang="en-GB" dirty="0" err="1"/>
              <a:t>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a:t>
            </a:r>
            <a:r>
              <a:rPr lang="en-GB" dirty="0"/>
              <a:t> </a:t>
            </a:r>
            <a:r>
              <a:rPr lang="en-GB" dirty="0" err="1"/>
              <a:t>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 </a:t>
            </a:r>
            <a:r>
              <a:rPr lang="en-GB" dirty="0" err="1"/>
              <a:t>na</a:t>
            </a:r>
            <a:r>
              <a:rPr lang="en-GB" dirty="0"/>
              <a:t> </a:t>
            </a:r>
            <a:r>
              <a:rPr lang="en-GB" dirty="0" err="1"/>
              <a:t>aliquam</a:t>
            </a:r>
            <a:r>
              <a:rPr lang="en-GB" dirty="0"/>
              <a:t> </a:t>
            </a:r>
            <a:r>
              <a:rPr lang="en-GB" dirty="0" err="1"/>
              <a:t>erat</a:t>
            </a:r>
            <a:r>
              <a:rPr lang="en-GB" dirty="0"/>
              <a:t> </a:t>
            </a:r>
            <a:r>
              <a:rPr lang="en-GB" dirty="0" err="1"/>
              <a:t>volutpat</a:t>
            </a:r>
            <a:r>
              <a:rPr lang="en-GB" dirty="0"/>
              <a:t>.</a:t>
            </a:r>
          </a:p>
          <a:p>
            <a:pPr marL="285750" marR="0" lvl="0" indent="-285750" algn="l" defTabSz="914400" rtl="0" eaLnBrk="1" fontAlgn="auto" latinLnBrk="0" hangingPunct="1">
              <a:lnSpc>
                <a:spcPct val="100000"/>
              </a:lnSpc>
              <a:spcBef>
                <a:spcPts val="500"/>
              </a:spcBef>
              <a:spcAft>
                <a:spcPts val="0"/>
              </a:spcAft>
              <a:buClrTx/>
              <a:buSzTx/>
              <a:buFont typeface="Wingdings" pitchFamily="2" charset="2"/>
              <a:buChar char="§"/>
              <a:tabLst/>
              <a:defRPr/>
            </a:pPr>
            <a:r>
              <a:rPr lang="en-GB" dirty="0"/>
              <a:t>Lorem ipsum </a:t>
            </a:r>
            <a:r>
              <a:rPr lang="en-GB" dirty="0" err="1"/>
              <a:t>dolor</a:t>
            </a:r>
            <a:r>
              <a:rPr lang="en-GB" dirty="0"/>
              <a:t> sit </a:t>
            </a:r>
            <a:r>
              <a:rPr lang="en-GB" dirty="0" err="1"/>
              <a:t>amet</a:t>
            </a:r>
            <a:r>
              <a:rPr lang="en-GB" dirty="0"/>
              <a:t>, </a:t>
            </a:r>
            <a:r>
              <a:rPr lang="en-GB" dirty="0" err="1"/>
              <a:t>consect</a:t>
            </a:r>
            <a:r>
              <a:rPr lang="en-GB" dirty="0"/>
              <a:t> </a:t>
            </a:r>
            <a:r>
              <a:rPr lang="en-GB" dirty="0" err="1"/>
              <a:t>etuer</a:t>
            </a:r>
            <a:r>
              <a:rPr lang="en-GB" dirty="0"/>
              <a:t> </a:t>
            </a:r>
            <a:r>
              <a:rPr lang="en-GB" dirty="0" err="1"/>
              <a:t>adip</a:t>
            </a:r>
            <a:r>
              <a:rPr lang="en-GB" dirty="0"/>
              <a:t> </a:t>
            </a:r>
            <a:r>
              <a:rPr lang="en-GB" dirty="0" err="1"/>
              <a:t>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a:t>
            </a:r>
            <a:r>
              <a:rPr lang="en-GB" dirty="0"/>
              <a:t> </a:t>
            </a:r>
            <a:r>
              <a:rPr lang="en-GB" dirty="0" err="1"/>
              <a:t>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 </a:t>
            </a:r>
            <a:r>
              <a:rPr lang="en-GB" dirty="0" err="1"/>
              <a:t>na</a:t>
            </a:r>
            <a:r>
              <a:rPr lang="en-GB" dirty="0"/>
              <a:t> </a:t>
            </a:r>
            <a:r>
              <a:rPr lang="en-GB" dirty="0" err="1"/>
              <a:t>aliquam</a:t>
            </a:r>
            <a:r>
              <a:rPr lang="en-GB" dirty="0"/>
              <a:t> </a:t>
            </a:r>
            <a:r>
              <a:rPr lang="en-GB" dirty="0" err="1"/>
              <a:t>erat</a:t>
            </a:r>
            <a:r>
              <a:rPr lang="en-GB" dirty="0"/>
              <a:t> </a:t>
            </a:r>
            <a:r>
              <a:rPr lang="en-GB" dirty="0" err="1"/>
              <a:t>volutpat</a:t>
            </a:r>
            <a:r>
              <a:rPr lang="en-GB" dirty="0"/>
              <a:t>.</a:t>
            </a:r>
          </a:p>
          <a:p>
            <a:pPr lvl="0"/>
            <a:endParaRPr lang="en-GB" dirty="0"/>
          </a:p>
        </p:txBody>
      </p:sp>
      <p:sp>
        <p:nvSpPr>
          <p:cNvPr id="19" name="Text Placeholder 13">
            <a:extLst>
              <a:ext uri="{FF2B5EF4-FFF2-40B4-BE49-F238E27FC236}">
                <a16:creationId xmlns:a16="http://schemas.microsoft.com/office/drawing/2014/main" id="{E61E3866-FCFE-354C-BAFB-F4F058E97EF7}"/>
              </a:ext>
            </a:extLst>
          </p:cNvPr>
          <p:cNvSpPr>
            <a:spLocks noGrp="1"/>
          </p:cNvSpPr>
          <p:nvPr>
            <p:ph type="body" sz="quarter" idx="14" hasCustomPrompt="1"/>
          </p:nvPr>
        </p:nvSpPr>
        <p:spPr>
          <a:xfrm>
            <a:off x="442913" y="441325"/>
            <a:ext cx="3200399" cy="676434"/>
          </a:xfrm>
          <a:prstGeom prst="rect">
            <a:avLst/>
          </a:prstGeom>
        </p:spPr>
        <p:txBody>
          <a:bodyPr anchor="t">
            <a:normAutofit/>
          </a:bodyPr>
          <a:lstStyle>
            <a:lvl1pPr marL="0" indent="0">
              <a:lnSpc>
                <a:spcPct val="100000"/>
              </a:lnSpc>
              <a:buFontTx/>
              <a:buNone/>
              <a:defRPr sz="3400" b="1" i="0" baseline="0">
                <a:solidFill>
                  <a:srgbClr val="404041"/>
                </a:solidFill>
                <a:latin typeface="Verdana" panose="020B0604030504040204" pitchFamily="34" charset="0"/>
              </a:defRPr>
            </a:lvl1pPr>
          </a:lstStyle>
          <a:p>
            <a:pPr lvl="0"/>
            <a:r>
              <a:rPr lang="en-GB" dirty="0"/>
              <a:t>Text slide</a:t>
            </a:r>
          </a:p>
        </p:txBody>
      </p:sp>
      <p:sp>
        <p:nvSpPr>
          <p:cNvPr id="11" name="Text Placeholder 12">
            <a:extLst>
              <a:ext uri="{FF2B5EF4-FFF2-40B4-BE49-F238E27FC236}">
                <a16:creationId xmlns:a16="http://schemas.microsoft.com/office/drawing/2014/main" id="{A3F9B02C-F30F-3048-9EFF-4A31EA940AC9}"/>
              </a:ext>
            </a:extLst>
          </p:cNvPr>
          <p:cNvSpPr>
            <a:spLocks noGrp="1"/>
          </p:cNvSpPr>
          <p:nvPr>
            <p:ph type="body" sz="quarter" idx="18" hasCustomPrompt="1"/>
          </p:nvPr>
        </p:nvSpPr>
        <p:spPr>
          <a:xfrm>
            <a:off x="4334098" y="1916832"/>
            <a:ext cx="3514278" cy="4184705"/>
          </a:xfrm>
          <a:prstGeom prst="rect">
            <a:avLst/>
          </a:prstGeom>
        </p:spPr>
        <p:txBody>
          <a:bodyPr>
            <a:normAutofit/>
          </a:bodyPr>
          <a:lstStyle>
            <a:lvl1pPr marL="285750" marR="0" indent="-285750" algn="l" defTabSz="914400" rtl="0" eaLnBrk="1" fontAlgn="auto" latinLnBrk="0" hangingPunct="1">
              <a:lnSpc>
                <a:spcPct val="100000"/>
              </a:lnSpc>
              <a:spcBef>
                <a:spcPts val="500"/>
              </a:spcBef>
              <a:spcAft>
                <a:spcPts val="0"/>
              </a:spcAft>
              <a:buClrTx/>
              <a:buSzTx/>
              <a:buFont typeface="Wingdings" pitchFamily="2" charset="2"/>
              <a:buChar char="§"/>
              <a:tabLst/>
              <a:defRPr sz="180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a:t>
            </a:r>
            <a:r>
              <a:rPr lang="en-GB" dirty="0"/>
              <a:t> </a:t>
            </a:r>
            <a:r>
              <a:rPr lang="en-GB" dirty="0" err="1"/>
              <a:t>etuer</a:t>
            </a:r>
            <a:r>
              <a:rPr lang="en-GB" dirty="0"/>
              <a:t> </a:t>
            </a:r>
            <a:r>
              <a:rPr lang="en-GB" dirty="0" err="1"/>
              <a:t>adip</a:t>
            </a:r>
            <a:r>
              <a:rPr lang="en-GB" dirty="0"/>
              <a:t> </a:t>
            </a:r>
            <a:r>
              <a:rPr lang="en-GB" dirty="0" err="1"/>
              <a:t>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a:t>
            </a:r>
            <a:r>
              <a:rPr lang="en-GB" dirty="0"/>
              <a:t> </a:t>
            </a:r>
            <a:r>
              <a:rPr lang="en-GB" dirty="0" err="1"/>
              <a:t>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 </a:t>
            </a:r>
            <a:r>
              <a:rPr lang="en-GB" dirty="0" err="1"/>
              <a:t>na</a:t>
            </a:r>
            <a:r>
              <a:rPr lang="en-GB" dirty="0"/>
              <a:t> </a:t>
            </a:r>
            <a:r>
              <a:rPr lang="en-GB" dirty="0" err="1"/>
              <a:t>aliquam</a:t>
            </a:r>
            <a:r>
              <a:rPr lang="en-GB" dirty="0"/>
              <a:t> </a:t>
            </a:r>
            <a:r>
              <a:rPr lang="en-GB" dirty="0" err="1"/>
              <a:t>erat</a:t>
            </a:r>
            <a:r>
              <a:rPr lang="en-GB" dirty="0"/>
              <a:t> </a:t>
            </a:r>
            <a:r>
              <a:rPr lang="en-GB" dirty="0" err="1"/>
              <a:t>volutpat</a:t>
            </a:r>
            <a:r>
              <a:rPr lang="en-GB" dirty="0"/>
              <a:t>.</a:t>
            </a:r>
          </a:p>
          <a:p>
            <a:pPr marL="285750" marR="0" lvl="0" indent="-285750" algn="l" defTabSz="914400" rtl="0" eaLnBrk="1" fontAlgn="auto" latinLnBrk="0" hangingPunct="1">
              <a:lnSpc>
                <a:spcPct val="100000"/>
              </a:lnSpc>
              <a:spcBef>
                <a:spcPts val="500"/>
              </a:spcBef>
              <a:spcAft>
                <a:spcPts val="0"/>
              </a:spcAft>
              <a:buClrTx/>
              <a:buSzTx/>
              <a:buFont typeface="Wingdings" pitchFamily="2" charset="2"/>
              <a:buChar char="§"/>
              <a:tabLst/>
              <a:defRPr/>
            </a:pPr>
            <a:r>
              <a:rPr lang="en-GB" dirty="0"/>
              <a:t>Lorem ipsum </a:t>
            </a:r>
            <a:r>
              <a:rPr lang="en-GB" dirty="0" err="1"/>
              <a:t>dolor</a:t>
            </a:r>
            <a:r>
              <a:rPr lang="en-GB" dirty="0"/>
              <a:t> sit </a:t>
            </a:r>
            <a:r>
              <a:rPr lang="en-GB" dirty="0" err="1"/>
              <a:t>amet</a:t>
            </a:r>
            <a:r>
              <a:rPr lang="en-GB" dirty="0"/>
              <a:t>, </a:t>
            </a:r>
            <a:r>
              <a:rPr lang="en-GB" dirty="0" err="1"/>
              <a:t>consect</a:t>
            </a:r>
            <a:r>
              <a:rPr lang="en-GB" dirty="0"/>
              <a:t> </a:t>
            </a:r>
            <a:r>
              <a:rPr lang="en-GB" dirty="0" err="1"/>
              <a:t>etuer</a:t>
            </a:r>
            <a:r>
              <a:rPr lang="en-GB" dirty="0"/>
              <a:t> </a:t>
            </a:r>
            <a:r>
              <a:rPr lang="en-GB" dirty="0" err="1"/>
              <a:t>adip</a:t>
            </a:r>
            <a:r>
              <a:rPr lang="en-GB" dirty="0"/>
              <a:t> </a:t>
            </a:r>
            <a:r>
              <a:rPr lang="en-GB" dirty="0" err="1"/>
              <a:t>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a:t>
            </a:r>
            <a:r>
              <a:rPr lang="en-GB" dirty="0"/>
              <a:t> </a:t>
            </a:r>
            <a:r>
              <a:rPr lang="en-GB" dirty="0" err="1"/>
              <a:t>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 </a:t>
            </a:r>
            <a:r>
              <a:rPr lang="en-GB" dirty="0" err="1"/>
              <a:t>na</a:t>
            </a:r>
            <a:r>
              <a:rPr lang="en-GB" dirty="0"/>
              <a:t> </a:t>
            </a:r>
            <a:r>
              <a:rPr lang="en-GB" dirty="0" err="1"/>
              <a:t>aliquam</a:t>
            </a:r>
            <a:r>
              <a:rPr lang="en-GB" dirty="0"/>
              <a:t> </a:t>
            </a:r>
            <a:r>
              <a:rPr lang="en-GB" dirty="0" err="1"/>
              <a:t>erat</a:t>
            </a:r>
            <a:r>
              <a:rPr lang="en-GB" dirty="0"/>
              <a:t> </a:t>
            </a:r>
            <a:r>
              <a:rPr lang="en-GB" dirty="0" err="1"/>
              <a:t>volutpat</a:t>
            </a:r>
            <a:r>
              <a:rPr lang="en-GB" dirty="0"/>
              <a:t>.</a:t>
            </a:r>
          </a:p>
          <a:p>
            <a:pPr lvl="0"/>
            <a:endParaRPr lang="en-GB" dirty="0"/>
          </a:p>
        </p:txBody>
      </p:sp>
      <p:sp>
        <p:nvSpPr>
          <p:cNvPr id="13" name="Text Placeholder 12">
            <a:extLst>
              <a:ext uri="{FF2B5EF4-FFF2-40B4-BE49-F238E27FC236}">
                <a16:creationId xmlns:a16="http://schemas.microsoft.com/office/drawing/2014/main" id="{2E040AF5-EC8B-B149-866D-E52FF4A81B63}"/>
              </a:ext>
            </a:extLst>
          </p:cNvPr>
          <p:cNvSpPr>
            <a:spLocks noGrp="1"/>
          </p:cNvSpPr>
          <p:nvPr>
            <p:ph type="body" sz="quarter" idx="19" hasCustomPrompt="1"/>
          </p:nvPr>
        </p:nvSpPr>
        <p:spPr>
          <a:xfrm>
            <a:off x="8225283" y="1921524"/>
            <a:ext cx="3514278" cy="4180013"/>
          </a:xfrm>
          <a:prstGeom prst="rect">
            <a:avLst/>
          </a:prstGeom>
        </p:spPr>
        <p:txBody>
          <a:bodyPr>
            <a:normAutofit/>
          </a:bodyPr>
          <a:lstStyle>
            <a:lvl1pPr marL="285750" marR="0" indent="-285750" algn="l" defTabSz="914400" rtl="0" eaLnBrk="1" fontAlgn="auto" latinLnBrk="0" hangingPunct="1">
              <a:lnSpc>
                <a:spcPct val="100000"/>
              </a:lnSpc>
              <a:spcBef>
                <a:spcPts val="500"/>
              </a:spcBef>
              <a:spcAft>
                <a:spcPts val="0"/>
              </a:spcAft>
              <a:buClrTx/>
              <a:buSzTx/>
              <a:buFont typeface="Wingdings" pitchFamily="2" charset="2"/>
              <a:buChar char="§"/>
              <a:tabLst/>
              <a:defRPr sz="180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a:t>
            </a:r>
            <a:r>
              <a:rPr lang="en-GB" dirty="0"/>
              <a:t> </a:t>
            </a:r>
            <a:r>
              <a:rPr lang="en-GB" dirty="0" err="1"/>
              <a:t>etuer</a:t>
            </a:r>
            <a:r>
              <a:rPr lang="en-GB" dirty="0"/>
              <a:t> </a:t>
            </a:r>
            <a:r>
              <a:rPr lang="en-GB" dirty="0" err="1"/>
              <a:t>adip</a:t>
            </a:r>
            <a:r>
              <a:rPr lang="en-GB" dirty="0"/>
              <a:t> </a:t>
            </a:r>
            <a:r>
              <a:rPr lang="en-GB" dirty="0" err="1"/>
              <a:t>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a:t>
            </a:r>
            <a:r>
              <a:rPr lang="en-GB" dirty="0"/>
              <a:t> </a:t>
            </a:r>
            <a:r>
              <a:rPr lang="en-GB" dirty="0" err="1"/>
              <a:t>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 </a:t>
            </a:r>
            <a:r>
              <a:rPr lang="en-GB" dirty="0" err="1"/>
              <a:t>na</a:t>
            </a:r>
            <a:r>
              <a:rPr lang="en-GB" dirty="0"/>
              <a:t> </a:t>
            </a:r>
            <a:r>
              <a:rPr lang="en-GB" dirty="0" err="1"/>
              <a:t>aliquam</a:t>
            </a:r>
            <a:r>
              <a:rPr lang="en-GB" dirty="0"/>
              <a:t> </a:t>
            </a:r>
            <a:r>
              <a:rPr lang="en-GB" dirty="0" err="1"/>
              <a:t>erat</a:t>
            </a:r>
            <a:r>
              <a:rPr lang="en-GB" dirty="0"/>
              <a:t> </a:t>
            </a:r>
            <a:r>
              <a:rPr lang="en-GB" dirty="0" err="1"/>
              <a:t>volutpat</a:t>
            </a:r>
            <a:r>
              <a:rPr lang="en-GB" dirty="0"/>
              <a:t>.</a:t>
            </a:r>
          </a:p>
          <a:p>
            <a:pPr marL="285750" marR="0" lvl="0" indent="-285750" algn="l" defTabSz="914400" rtl="0" eaLnBrk="1" fontAlgn="auto" latinLnBrk="0" hangingPunct="1">
              <a:lnSpc>
                <a:spcPct val="100000"/>
              </a:lnSpc>
              <a:spcBef>
                <a:spcPts val="500"/>
              </a:spcBef>
              <a:spcAft>
                <a:spcPts val="0"/>
              </a:spcAft>
              <a:buClrTx/>
              <a:buSzTx/>
              <a:buFont typeface="Wingdings" pitchFamily="2" charset="2"/>
              <a:buChar char="§"/>
              <a:tabLst/>
              <a:defRPr/>
            </a:pPr>
            <a:r>
              <a:rPr lang="en-GB" dirty="0"/>
              <a:t>Lorem ipsum </a:t>
            </a:r>
            <a:r>
              <a:rPr lang="en-GB" dirty="0" err="1"/>
              <a:t>dolor</a:t>
            </a:r>
            <a:r>
              <a:rPr lang="en-GB" dirty="0"/>
              <a:t> sit </a:t>
            </a:r>
            <a:r>
              <a:rPr lang="en-GB" dirty="0" err="1"/>
              <a:t>amet</a:t>
            </a:r>
            <a:r>
              <a:rPr lang="en-GB" dirty="0"/>
              <a:t>, </a:t>
            </a:r>
            <a:r>
              <a:rPr lang="en-GB" dirty="0" err="1"/>
              <a:t>consect</a:t>
            </a:r>
            <a:r>
              <a:rPr lang="en-GB" dirty="0"/>
              <a:t> </a:t>
            </a:r>
            <a:r>
              <a:rPr lang="en-GB" dirty="0" err="1"/>
              <a:t>etuer</a:t>
            </a:r>
            <a:r>
              <a:rPr lang="en-GB" dirty="0"/>
              <a:t> </a:t>
            </a:r>
            <a:r>
              <a:rPr lang="en-GB" dirty="0" err="1"/>
              <a:t>adip</a:t>
            </a:r>
            <a:r>
              <a:rPr lang="en-GB" dirty="0"/>
              <a:t> </a:t>
            </a:r>
            <a:r>
              <a:rPr lang="en-GB" dirty="0" err="1"/>
              <a:t>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a:t>
            </a:r>
            <a:r>
              <a:rPr lang="en-GB" dirty="0"/>
              <a:t> </a:t>
            </a:r>
            <a:r>
              <a:rPr lang="en-GB" dirty="0" err="1"/>
              <a:t>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 </a:t>
            </a:r>
            <a:r>
              <a:rPr lang="en-GB" dirty="0" err="1"/>
              <a:t>na</a:t>
            </a:r>
            <a:r>
              <a:rPr lang="en-GB" dirty="0"/>
              <a:t> </a:t>
            </a:r>
            <a:r>
              <a:rPr lang="en-GB" dirty="0" err="1"/>
              <a:t>aliquam</a:t>
            </a:r>
            <a:r>
              <a:rPr lang="en-GB" dirty="0"/>
              <a:t> </a:t>
            </a:r>
            <a:r>
              <a:rPr lang="en-GB" dirty="0" err="1"/>
              <a:t>erat</a:t>
            </a:r>
            <a:r>
              <a:rPr lang="en-GB" dirty="0"/>
              <a:t> </a:t>
            </a:r>
            <a:r>
              <a:rPr lang="en-GB" dirty="0" err="1"/>
              <a:t>volutpat</a:t>
            </a:r>
            <a:r>
              <a:rPr lang="en-GB" dirty="0"/>
              <a:t>.</a:t>
            </a:r>
          </a:p>
          <a:p>
            <a:pPr lvl="0"/>
            <a:endParaRPr lang="en-GB" dirty="0"/>
          </a:p>
        </p:txBody>
      </p:sp>
      <p:sp>
        <p:nvSpPr>
          <p:cNvPr id="7" name="Footer Placeholder 4">
            <a:extLst>
              <a:ext uri="{FF2B5EF4-FFF2-40B4-BE49-F238E27FC236}">
                <a16:creationId xmlns:a16="http://schemas.microsoft.com/office/drawing/2014/main" id="{9E2D49AE-85E3-8946-8443-B8AC911484C8}"/>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dirty="0"/>
              <a:t>Copyright ©2021 Apraava Energy ▪ This information is confidential.</a:t>
            </a:r>
          </a:p>
        </p:txBody>
      </p:sp>
      <p:sp>
        <p:nvSpPr>
          <p:cNvPr id="8" name="Slide Number Placeholder 5">
            <a:extLst>
              <a:ext uri="{FF2B5EF4-FFF2-40B4-BE49-F238E27FC236}">
                <a16:creationId xmlns:a16="http://schemas.microsoft.com/office/drawing/2014/main" id="{AC720862-7916-9748-8391-A6017E907C52}"/>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dirty="0"/>
          </a:p>
        </p:txBody>
      </p:sp>
    </p:spTree>
    <p:extLst>
      <p:ext uri="{BB962C8B-B14F-4D97-AF65-F5344CB8AC3E}">
        <p14:creationId xmlns:p14="http://schemas.microsoft.com/office/powerpoint/2010/main" val="994146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with Image - O1">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6DECDBA0-37DD-6242-B89F-1B981ABD0A6F}"/>
              </a:ext>
            </a:extLst>
          </p:cNvPr>
          <p:cNvSpPr>
            <a:spLocks noGrp="1"/>
          </p:cNvSpPr>
          <p:nvPr>
            <p:ph type="pic" sz="quarter" idx="13"/>
          </p:nvPr>
        </p:nvSpPr>
        <p:spPr>
          <a:xfrm>
            <a:off x="6350794" y="0"/>
            <a:ext cx="5841206" cy="6093619"/>
          </a:xfrm>
          <a:prstGeom prst="rect">
            <a:avLst/>
          </a:prstGeom>
        </p:spPr>
        <p:txBody>
          <a:bodyPr>
            <a:normAutofit/>
          </a:bodyPr>
          <a:lstStyle>
            <a:lvl1pPr marL="0" indent="0">
              <a:buFontTx/>
              <a:buNone/>
              <a:defRPr sz="1000" baseline="0"/>
            </a:lvl1pPr>
          </a:lstStyle>
          <a:p>
            <a:r>
              <a:rPr lang="en-US"/>
              <a:t>Click icon to add picture</a:t>
            </a:r>
            <a:endParaRPr lang="en-US" dirty="0"/>
          </a:p>
        </p:txBody>
      </p:sp>
      <p:sp>
        <p:nvSpPr>
          <p:cNvPr id="10" name="Text Placeholder 13">
            <a:extLst>
              <a:ext uri="{FF2B5EF4-FFF2-40B4-BE49-F238E27FC236}">
                <a16:creationId xmlns:a16="http://schemas.microsoft.com/office/drawing/2014/main" id="{519D3E98-97A7-6F4E-BC96-1EF6E1134336}"/>
              </a:ext>
            </a:extLst>
          </p:cNvPr>
          <p:cNvSpPr>
            <a:spLocks noGrp="1"/>
          </p:cNvSpPr>
          <p:nvPr>
            <p:ph type="body" sz="quarter" idx="14" hasCustomPrompt="1"/>
          </p:nvPr>
        </p:nvSpPr>
        <p:spPr>
          <a:xfrm>
            <a:off x="442913" y="441325"/>
            <a:ext cx="5493543" cy="1420550"/>
          </a:xfrm>
          <a:prstGeom prst="rect">
            <a:avLst/>
          </a:prstGeom>
        </p:spPr>
        <p:txBody>
          <a:bodyPr anchor="t">
            <a:normAutofit/>
          </a:bodyPr>
          <a:lstStyle>
            <a:lvl1pPr marL="0" indent="0">
              <a:lnSpc>
                <a:spcPct val="100000"/>
              </a:lnSpc>
              <a:buFontTx/>
              <a:buNone/>
              <a:defRPr sz="3800" b="1" i="0" baseline="0">
                <a:solidFill>
                  <a:srgbClr val="404041"/>
                </a:solidFill>
                <a:latin typeface="Verdana" panose="020B0604030504040204" pitchFamily="34" charset="0"/>
              </a:defRPr>
            </a:lvl1pPr>
          </a:lstStyle>
          <a:p>
            <a:pPr lvl="0"/>
            <a:r>
              <a:rPr lang="en-GB" dirty="0"/>
              <a:t>Text slide with imagery</a:t>
            </a:r>
          </a:p>
        </p:txBody>
      </p:sp>
      <p:pic>
        <p:nvPicPr>
          <p:cNvPr id="13" name="Picture 12">
            <a:extLst>
              <a:ext uri="{FF2B5EF4-FFF2-40B4-BE49-F238E27FC236}">
                <a16:creationId xmlns:a16="http://schemas.microsoft.com/office/drawing/2014/main" id="{05C4B571-CA86-564A-A82A-42B5129779FE}"/>
              </a:ext>
            </a:extLst>
          </p:cNvPr>
          <p:cNvPicPr>
            <a:picLocks noChangeAspect="1"/>
          </p:cNvPicPr>
          <p:nvPr userDrawn="1"/>
        </p:nvPicPr>
        <p:blipFill>
          <a:blip r:embed="rId2"/>
          <a:stretch>
            <a:fillRect/>
          </a:stretch>
        </p:blipFill>
        <p:spPr>
          <a:xfrm>
            <a:off x="428400" y="6365517"/>
            <a:ext cx="256000" cy="230400"/>
          </a:xfrm>
          <a:prstGeom prst="rect">
            <a:avLst/>
          </a:prstGeom>
        </p:spPr>
      </p:pic>
      <p:sp>
        <p:nvSpPr>
          <p:cNvPr id="16" name="Text Placeholder 12">
            <a:extLst>
              <a:ext uri="{FF2B5EF4-FFF2-40B4-BE49-F238E27FC236}">
                <a16:creationId xmlns:a16="http://schemas.microsoft.com/office/drawing/2014/main" id="{226EC59E-3BC0-C643-A1BB-D3300A4836B4}"/>
              </a:ext>
            </a:extLst>
          </p:cNvPr>
          <p:cNvSpPr>
            <a:spLocks noGrp="1"/>
          </p:cNvSpPr>
          <p:nvPr>
            <p:ph type="body" sz="quarter" idx="15" hasCustomPrompt="1"/>
          </p:nvPr>
        </p:nvSpPr>
        <p:spPr>
          <a:xfrm>
            <a:off x="442914" y="1992027"/>
            <a:ext cx="5493542" cy="4101592"/>
          </a:xfrm>
          <a:prstGeom prst="rect">
            <a:avLst/>
          </a:prstGeom>
        </p:spPr>
        <p:txBody>
          <a:bodyPr>
            <a:noAutofit/>
          </a:bodyPr>
          <a:lstStyle>
            <a:lvl1pPr marL="285750" marR="0" indent="-285750" algn="l" defTabSz="914400" rtl="0" eaLnBrk="1" fontAlgn="auto" latinLnBrk="0" hangingPunct="1">
              <a:lnSpc>
                <a:spcPct val="100000"/>
              </a:lnSpc>
              <a:spcBef>
                <a:spcPts val="400"/>
              </a:spcBef>
              <a:spcAft>
                <a:spcPts val="0"/>
              </a:spcAft>
              <a:buClrTx/>
              <a:buSzTx/>
              <a:buFont typeface="Wingdings" pitchFamily="2" charset="2"/>
              <a:buChar char="§"/>
              <a:tabLst/>
              <a:defRPr sz="120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a:t>
            </a:r>
          </a:p>
          <a:p>
            <a:pPr lvl="0"/>
            <a:endParaRPr lang="en-GB" dirty="0"/>
          </a:p>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a:t>
            </a:r>
          </a:p>
          <a:p>
            <a:pPr lvl="0"/>
            <a:endParaRPr lang="en-GB" dirty="0"/>
          </a:p>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a:t>
            </a:r>
          </a:p>
          <a:p>
            <a:pPr lvl="0"/>
            <a:endParaRPr lang="en-GB" dirty="0"/>
          </a:p>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a:t>
            </a:r>
          </a:p>
        </p:txBody>
      </p:sp>
      <p:sp>
        <p:nvSpPr>
          <p:cNvPr id="6" name="Footer Placeholder 4">
            <a:extLst>
              <a:ext uri="{FF2B5EF4-FFF2-40B4-BE49-F238E27FC236}">
                <a16:creationId xmlns:a16="http://schemas.microsoft.com/office/drawing/2014/main" id="{BF1C3F16-A217-204B-96C3-F04A1443E47A}"/>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dirty="0"/>
              <a:t>Copyright ©2021 Apraava Energy ▪ This information is confidential.</a:t>
            </a:r>
          </a:p>
        </p:txBody>
      </p:sp>
      <p:sp>
        <p:nvSpPr>
          <p:cNvPr id="7" name="Slide Number Placeholder 5">
            <a:extLst>
              <a:ext uri="{FF2B5EF4-FFF2-40B4-BE49-F238E27FC236}">
                <a16:creationId xmlns:a16="http://schemas.microsoft.com/office/drawing/2014/main" id="{A93ECFE3-0A06-4844-A23C-932189CCFE27}"/>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dirty="0"/>
          </a:p>
        </p:txBody>
      </p:sp>
    </p:spTree>
    <p:extLst>
      <p:ext uri="{BB962C8B-B14F-4D97-AF65-F5344CB8AC3E}">
        <p14:creationId xmlns:p14="http://schemas.microsoft.com/office/powerpoint/2010/main" val="30150301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with with Image - O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590FC2E-A4BB-E84E-95DA-3DF88537E101}"/>
              </a:ext>
            </a:extLst>
          </p:cNvPr>
          <p:cNvPicPr>
            <a:picLocks noChangeAspect="1"/>
          </p:cNvPicPr>
          <p:nvPr userDrawn="1"/>
        </p:nvPicPr>
        <p:blipFill>
          <a:blip r:embed="rId2"/>
          <a:stretch>
            <a:fillRect/>
          </a:stretch>
        </p:blipFill>
        <p:spPr>
          <a:xfrm>
            <a:off x="513558" y="6365517"/>
            <a:ext cx="256000" cy="230400"/>
          </a:xfrm>
          <a:prstGeom prst="rect">
            <a:avLst/>
          </a:prstGeom>
        </p:spPr>
      </p:pic>
      <p:sp>
        <p:nvSpPr>
          <p:cNvPr id="11" name="Picture Placeholder 11">
            <a:extLst>
              <a:ext uri="{FF2B5EF4-FFF2-40B4-BE49-F238E27FC236}">
                <a16:creationId xmlns:a16="http://schemas.microsoft.com/office/drawing/2014/main" id="{55AE04D8-8C1A-864A-A8CB-E417AC88B406}"/>
              </a:ext>
            </a:extLst>
          </p:cNvPr>
          <p:cNvSpPr>
            <a:spLocks noGrp="1"/>
          </p:cNvSpPr>
          <p:nvPr>
            <p:ph type="pic" sz="quarter" idx="13"/>
          </p:nvPr>
        </p:nvSpPr>
        <p:spPr>
          <a:xfrm>
            <a:off x="11807" y="0"/>
            <a:ext cx="5932316" cy="6093619"/>
          </a:xfrm>
          <a:prstGeom prst="rect">
            <a:avLst/>
          </a:prstGeom>
        </p:spPr>
        <p:txBody>
          <a:bodyPr>
            <a:normAutofit/>
          </a:bodyPr>
          <a:lstStyle>
            <a:lvl1pPr marL="0" indent="0">
              <a:buFontTx/>
              <a:buNone/>
              <a:defRPr sz="1000" baseline="0"/>
            </a:lvl1pPr>
          </a:lstStyle>
          <a:p>
            <a:r>
              <a:rPr lang="en-US"/>
              <a:t>Click icon to add picture</a:t>
            </a:r>
            <a:endParaRPr lang="en-US" dirty="0"/>
          </a:p>
        </p:txBody>
      </p:sp>
      <p:sp>
        <p:nvSpPr>
          <p:cNvPr id="12" name="Text Placeholder 13">
            <a:extLst>
              <a:ext uri="{FF2B5EF4-FFF2-40B4-BE49-F238E27FC236}">
                <a16:creationId xmlns:a16="http://schemas.microsoft.com/office/drawing/2014/main" id="{188C42D3-A19B-8941-91AD-4BD63A70CA32}"/>
              </a:ext>
            </a:extLst>
          </p:cNvPr>
          <p:cNvSpPr>
            <a:spLocks noGrp="1"/>
          </p:cNvSpPr>
          <p:nvPr>
            <p:ph type="body" sz="quarter" idx="14" hasCustomPrompt="1"/>
          </p:nvPr>
        </p:nvSpPr>
        <p:spPr>
          <a:xfrm>
            <a:off x="6350794" y="441325"/>
            <a:ext cx="5391923" cy="1420550"/>
          </a:xfrm>
          <a:prstGeom prst="rect">
            <a:avLst/>
          </a:prstGeom>
        </p:spPr>
        <p:txBody>
          <a:bodyPr anchor="t">
            <a:normAutofit/>
          </a:bodyPr>
          <a:lstStyle>
            <a:lvl1pPr marL="0" indent="0">
              <a:lnSpc>
                <a:spcPct val="100000"/>
              </a:lnSpc>
              <a:buFontTx/>
              <a:buNone/>
              <a:defRPr sz="3800" b="1" i="0" baseline="0">
                <a:solidFill>
                  <a:srgbClr val="404041"/>
                </a:solidFill>
                <a:latin typeface="Verdana" panose="020B0604030504040204" pitchFamily="34" charset="0"/>
              </a:defRPr>
            </a:lvl1pPr>
          </a:lstStyle>
          <a:p>
            <a:pPr lvl="0"/>
            <a:r>
              <a:rPr lang="en-GB" dirty="0"/>
              <a:t>Text slide with imagery</a:t>
            </a:r>
          </a:p>
        </p:txBody>
      </p:sp>
      <p:sp>
        <p:nvSpPr>
          <p:cNvPr id="13" name="Text Placeholder 12">
            <a:extLst>
              <a:ext uri="{FF2B5EF4-FFF2-40B4-BE49-F238E27FC236}">
                <a16:creationId xmlns:a16="http://schemas.microsoft.com/office/drawing/2014/main" id="{88AE04CE-81DD-C044-BF4D-1018B8AE643B}"/>
              </a:ext>
            </a:extLst>
          </p:cNvPr>
          <p:cNvSpPr>
            <a:spLocks noGrp="1"/>
          </p:cNvSpPr>
          <p:nvPr>
            <p:ph type="body" sz="quarter" idx="15" hasCustomPrompt="1"/>
          </p:nvPr>
        </p:nvSpPr>
        <p:spPr>
          <a:xfrm>
            <a:off x="6350795" y="1996305"/>
            <a:ext cx="5398294" cy="4097313"/>
          </a:xfrm>
          <a:prstGeom prst="rect">
            <a:avLst/>
          </a:prstGeom>
        </p:spPr>
        <p:txBody>
          <a:bodyPr>
            <a:noAutofit/>
          </a:bodyPr>
          <a:lstStyle>
            <a:lvl1pPr marL="285750" marR="0" indent="-285750" algn="l" defTabSz="914400" rtl="0" eaLnBrk="1" fontAlgn="auto" latinLnBrk="0" hangingPunct="1">
              <a:lnSpc>
                <a:spcPct val="100000"/>
              </a:lnSpc>
              <a:spcBef>
                <a:spcPts val="400"/>
              </a:spcBef>
              <a:spcAft>
                <a:spcPts val="0"/>
              </a:spcAft>
              <a:buClrTx/>
              <a:buSzTx/>
              <a:buFont typeface="Wingdings" pitchFamily="2" charset="2"/>
              <a:buChar char="§"/>
              <a:tabLst/>
              <a:defRPr sz="120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a:t>
            </a:r>
          </a:p>
          <a:p>
            <a:pPr lvl="0"/>
            <a:endParaRPr lang="en-GB" dirty="0"/>
          </a:p>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a:t>
            </a:r>
          </a:p>
          <a:p>
            <a:pPr lvl="0"/>
            <a:endParaRPr lang="en-GB" dirty="0"/>
          </a:p>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a:t>
            </a:r>
          </a:p>
          <a:p>
            <a:pPr lvl="0"/>
            <a:endParaRPr lang="en-GB" dirty="0"/>
          </a:p>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a:t>
            </a:r>
          </a:p>
        </p:txBody>
      </p:sp>
      <p:sp>
        <p:nvSpPr>
          <p:cNvPr id="6" name="Footer Placeholder 4">
            <a:extLst>
              <a:ext uri="{FF2B5EF4-FFF2-40B4-BE49-F238E27FC236}">
                <a16:creationId xmlns:a16="http://schemas.microsoft.com/office/drawing/2014/main" id="{D5DC1132-8252-994D-88F1-CECD4A1BB6EF}"/>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dirty="0"/>
              <a:t>Copyright ©2021 Apraava Energy ▪ This information is confidential.</a:t>
            </a:r>
          </a:p>
        </p:txBody>
      </p:sp>
      <p:sp>
        <p:nvSpPr>
          <p:cNvPr id="7" name="Slide Number Placeholder 5">
            <a:extLst>
              <a:ext uri="{FF2B5EF4-FFF2-40B4-BE49-F238E27FC236}">
                <a16:creationId xmlns:a16="http://schemas.microsoft.com/office/drawing/2014/main" id="{A9B1CFEE-4159-C742-BF51-526DE230011A}"/>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dirty="0"/>
          </a:p>
        </p:txBody>
      </p:sp>
    </p:spTree>
    <p:extLst>
      <p:ext uri="{BB962C8B-B14F-4D97-AF65-F5344CB8AC3E}">
        <p14:creationId xmlns:p14="http://schemas.microsoft.com/office/powerpoint/2010/main" val="4511620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and Quote Slide">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1F6A261F-DED6-EA42-B51D-7DA324C6877A}"/>
              </a:ext>
            </a:extLst>
          </p:cNvPr>
          <p:cNvSpPr>
            <a:spLocks noGrp="1"/>
          </p:cNvSpPr>
          <p:nvPr>
            <p:ph type="pic" sz="quarter" idx="13"/>
          </p:nvPr>
        </p:nvSpPr>
        <p:spPr>
          <a:xfrm>
            <a:off x="11807" y="0"/>
            <a:ext cx="5932316" cy="6093619"/>
          </a:xfrm>
          <a:prstGeom prst="rect">
            <a:avLst/>
          </a:prstGeom>
        </p:spPr>
        <p:txBody>
          <a:bodyPr>
            <a:normAutofit/>
          </a:bodyPr>
          <a:lstStyle>
            <a:lvl1pPr marL="0" indent="0">
              <a:buFontTx/>
              <a:buNone/>
              <a:defRPr sz="1000" baseline="0"/>
            </a:lvl1pPr>
          </a:lstStyle>
          <a:p>
            <a:r>
              <a:rPr lang="en-US"/>
              <a:t>Click icon to add picture</a:t>
            </a:r>
            <a:endParaRPr lang="en-US" dirty="0"/>
          </a:p>
        </p:txBody>
      </p:sp>
      <p:sp>
        <p:nvSpPr>
          <p:cNvPr id="10" name="Text Placeholder 13">
            <a:extLst>
              <a:ext uri="{FF2B5EF4-FFF2-40B4-BE49-F238E27FC236}">
                <a16:creationId xmlns:a16="http://schemas.microsoft.com/office/drawing/2014/main" id="{1C93D87C-EA0A-F04C-BFEA-41C55468CC30}"/>
              </a:ext>
            </a:extLst>
          </p:cNvPr>
          <p:cNvSpPr>
            <a:spLocks noGrp="1"/>
          </p:cNvSpPr>
          <p:nvPr>
            <p:ph type="body" sz="quarter" idx="14" hasCustomPrompt="1"/>
          </p:nvPr>
        </p:nvSpPr>
        <p:spPr>
          <a:xfrm>
            <a:off x="6350794" y="4527288"/>
            <a:ext cx="5398295" cy="432048"/>
          </a:xfrm>
          <a:prstGeom prst="rect">
            <a:avLst/>
          </a:prstGeom>
        </p:spPr>
        <p:txBody>
          <a:bodyPr anchor="t">
            <a:normAutofit/>
          </a:bodyPr>
          <a:lstStyle>
            <a:lvl1pPr marL="0" indent="0">
              <a:lnSpc>
                <a:spcPct val="100000"/>
              </a:lnSpc>
              <a:buFontTx/>
              <a:buNone/>
              <a:defRPr sz="1600" b="1" i="0" baseline="0">
                <a:solidFill>
                  <a:srgbClr val="404041"/>
                </a:solidFill>
                <a:latin typeface="Verdana" panose="020B0604030504040204" pitchFamily="34" charset="0"/>
              </a:defRPr>
            </a:lvl1pPr>
          </a:lstStyle>
          <a:p>
            <a:pPr lvl="0"/>
            <a:r>
              <a:rPr lang="en-GB" dirty="0"/>
              <a:t>Author’s Name, Position, Company</a:t>
            </a:r>
          </a:p>
        </p:txBody>
      </p:sp>
      <p:pic>
        <p:nvPicPr>
          <p:cNvPr id="16" name="Picture 15">
            <a:extLst>
              <a:ext uri="{FF2B5EF4-FFF2-40B4-BE49-F238E27FC236}">
                <a16:creationId xmlns:a16="http://schemas.microsoft.com/office/drawing/2014/main" id="{8BC7619F-F127-4D4E-A8A4-75DA58AF1B7E}"/>
              </a:ext>
            </a:extLst>
          </p:cNvPr>
          <p:cNvPicPr>
            <a:picLocks noChangeAspect="1"/>
          </p:cNvPicPr>
          <p:nvPr userDrawn="1"/>
        </p:nvPicPr>
        <p:blipFill>
          <a:blip r:embed="rId2"/>
          <a:stretch>
            <a:fillRect/>
          </a:stretch>
        </p:blipFill>
        <p:spPr>
          <a:xfrm>
            <a:off x="438150" y="6365517"/>
            <a:ext cx="256000" cy="230400"/>
          </a:xfrm>
          <a:prstGeom prst="rect">
            <a:avLst/>
          </a:prstGeom>
        </p:spPr>
      </p:pic>
      <p:sp>
        <p:nvSpPr>
          <p:cNvPr id="17" name="Text Placeholder 13">
            <a:extLst>
              <a:ext uri="{FF2B5EF4-FFF2-40B4-BE49-F238E27FC236}">
                <a16:creationId xmlns:a16="http://schemas.microsoft.com/office/drawing/2014/main" id="{1E1CCF56-C024-FA48-8F6A-BE71B9026782}"/>
              </a:ext>
            </a:extLst>
          </p:cNvPr>
          <p:cNvSpPr>
            <a:spLocks noGrp="1"/>
          </p:cNvSpPr>
          <p:nvPr>
            <p:ph type="body" sz="quarter" idx="15" hasCustomPrompt="1"/>
          </p:nvPr>
        </p:nvSpPr>
        <p:spPr>
          <a:xfrm>
            <a:off x="6350795" y="1340768"/>
            <a:ext cx="5398294" cy="3168352"/>
          </a:xfrm>
          <a:prstGeom prst="rect">
            <a:avLst/>
          </a:prstGeom>
        </p:spPr>
        <p:txBody>
          <a:bodyPr anchor="t">
            <a:noAutofit/>
          </a:bodyPr>
          <a:lstStyle>
            <a:lvl1pPr marL="0" indent="0">
              <a:lnSpc>
                <a:spcPct val="100000"/>
              </a:lnSpc>
              <a:buFontTx/>
              <a:buNone/>
              <a:defRPr sz="5000" b="1" i="0" baseline="0">
                <a:solidFill>
                  <a:srgbClr val="404041"/>
                </a:solidFill>
                <a:latin typeface="Verdana" panose="020B0604030504040204" pitchFamily="34" charset="0"/>
              </a:defRPr>
            </a:lvl1pPr>
          </a:lstStyle>
          <a:p>
            <a:pPr lvl="0"/>
            <a:r>
              <a:rPr lang="en-GB" dirty="0"/>
              <a:t>“Long quote slide. Lorem ipsum </a:t>
            </a:r>
            <a:r>
              <a:rPr lang="en-GB" dirty="0" err="1"/>
              <a:t>dolorsit</a:t>
            </a:r>
            <a:r>
              <a:rPr lang="en-GB" dirty="0"/>
              <a:t> </a:t>
            </a:r>
            <a:r>
              <a:rPr lang="en-GB" dirty="0" err="1"/>
              <a:t>amet</a:t>
            </a:r>
            <a:r>
              <a:rPr lang="en-GB" dirty="0"/>
              <a:t>.”</a:t>
            </a:r>
          </a:p>
        </p:txBody>
      </p:sp>
      <p:sp>
        <p:nvSpPr>
          <p:cNvPr id="6" name="Footer Placeholder 4">
            <a:extLst>
              <a:ext uri="{FF2B5EF4-FFF2-40B4-BE49-F238E27FC236}">
                <a16:creationId xmlns:a16="http://schemas.microsoft.com/office/drawing/2014/main" id="{A3215847-CA1A-2841-B833-8A2FE4E1CE9B}"/>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dirty="0"/>
              <a:t>Copyright ©2021 Apraava Energy ▪ This information is confidential.</a:t>
            </a:r>
          </a:p>
        </p:txBody>
      </p:sp>
      <p:sp>
        <p:nvSpPr>
          <p:cNvPr id="7" name="Slide Number Placeholder 5">
            <a:extLst>
              <a:ext uri="{FF2B5EF4-FFF2-40B4-BE49-F238E27FC236}">
                <a16:creationId xmlns:a16="http://schemas.microsoft.com/office/drawing/2014/main" id="{082D9473-2B1A-D848-BAB1-FF0D47C10301}"/>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dirty="0"/>
          </a:p>
        </p:txBody>
      </p:sp>
    </p:spTree>
    <p:extLst>
      <p:ext uri="{BB962C8B-B14F-4D97-AF65-F5344CB8AC3E}">
        <p14:creationId xmlns:p14="http://schemas.microsoft.com/office/powerpoint/2010/main" val="3630731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with Two Column Image ">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B4B9C13-783E-FA47-AAEE-95E37A67F3B4}"/>
              </a:ext>
            </a:extLst>
          </p:cNvPr>
          <p:cNvPicPr>
            <a:picLocks noChangeAspect="1"/>
          </p:cNvPicPr>
          <p:nvPr userDrawn="1"/>
        </p:nvPicPr>
        <p:blipFill>
          <a:blip r:embed="rId2"/>
          <a:stretch>
            <a:fillRect/>
          </a:stretch>
        </p:blipFill>
        <p:spPr>
          <a:xfrm>
            <a:off x="513558" y="6365517"/>
            <a:ext cx="256000" cy="230400"/>
          </a:xfrm>
          <a:prstGeom prst="rect">
            <a:avLst/>
          </a:prstGeom>
        </p:spPr>
      </p:pic>
      <p:sp>
        <p:nvSpPr>
          <p:cNvPr id="12" name="Text Placeholder 13">
            <a:extLst>
              <a:ext uri="{FF2B5EF4-FFF2-40B4-BE49-F238E27FC236}">
                <a16:creationId xmlns:a16="http://schemas.microsoft.com/office/drawing/2014/main" id="{4714CC7F-1B62-404C-9BBE-652705295529}"/>
              </a:ext>
            </a:extLst>
          </p:cNvPr>
          <p:cNvSpPr>
            <a:spLocks noGrp="1"/>
          </p:cNvSpPr>
          <p:nvPr>
            <p:ph type="body" sz="quarter" idx="14" hasCustomPrompt="1"/>
          </p:nvPr>
        </p:nvSpPr>
        <p:spPr>
          <a:xfrm>
            <a:off x="442912" y="441325"/>
            <a:ext cx="11306175" cy="683419"/>
          </a:xfrm>
          <a:prstGeom prst="rect">
            <a:avLst/>
          </a:prstGeom>
        </p:spPr>
        <p:txBody>
          <a:bodyPr anchor="t">
            <a:normAutofit/>
          </a:bodyPr>
          <a:lstStyle>
            <a:lvl1pPr marL="0" indent="0">
              <a:lnSpc>
                <a:spcPct val="100000"/>
              </a:lnSpc>
              <a:buFontTx/>
              <a:buNone/>
              <a:defRPr sz="3800" b="1" i="0" baseline="0">
                <a:solidFill>
                  <a:srgbClr val="404041"/>
                </a:solidFill>
                <a:latin typeface="Verdana" panose="020B0604030504040204" pitchFamily="34" charset="0"/>
              </a:defRPr>
            </a:lvl1pPr>
          </a:lstStyle>
          <a:p>
            <a:pPr lvl="0"/>
            <a:r>
              <a:rPr lang="en-GB" dirty="0"/>
              <a:t>Text slide with imagery</a:t>
            </a:r>
          </a:p>
        </p:txBody>
      </p:sp>
      <p:sp>
        <p:nvSpPr>
          <p:cNvPr id="14" name="Picture Placeholder 13">
            <a:extLst>
              <a:ext uri="{FF2B5EF4-FFF2-40B4-BE49-F238E27FC236}">
                <a16:creationId xmlns:a16="http://schemas.microsoft.com/office/drawing/2014/main" id="{40867579-52A3-374A-9D10-8628A15E75ED}"/>
              </a:ext>
            </a:extLst>
          </p:cNvPr>
          <p:cNvSpPr>
            <a:spLocks noGrp="1"/>
          </p:cNvSpPr>
          <p:nvPr>
            <p:ph type="pic" sz="quarter" idx="15"/>
          </p:nvPr>
        </p:nvSpPr>
        <p:spPr>
          <a:xfrm>
            <a:off x="442913" y="1916832"/>
            <a:ext cx="5329238" cy="2664619"/>
          </a:xfrm>
          <a:prstGeom prst="rect">
            <a:avLst/>
          </a:prstGeom>
        </p:spPr>
        <p:txBody>
          <a:bodyPr>
            <a:normAutofit/>
          </a:bodyPr>
          <a:lstStyle>
            <a:lvl1pPr marL="0" indent="0">
              <a:buFontTx/>
              <a:buNone/>
              <a:defRPr sz="1000" baseline="0"/>
            </a:lvl1pPr>
          </a:lstStyle>
          <a:p>
            <a:r>
              <a:rPr lang="en-US"/>
              <a:t>Click icon to add picture</a:t>
            </a:r>
            <a:endParaRPr lang="en-US" dirty="0"/>
          </a:p>
        </p:txBody>
      </p:sp>
      <p:sp>
        <p:nvSpPr>
          <p:cNvPr id="15" name="Text Placeholder 12">
            <a:extLst>
              <a:ext uri="{FF2B5EF4-FFF2-40B4-BE49-F238E27FC236}">
                <a16:creationId xmlns:a16="http://schemas.microsoft.com/office/drawing/2014/main" id="{1E13B563-4922-D14E-8E5C-3C4072AC15EC}"/>
              </a:ext>
            </a:extLst>
          </p:cNvPr>
          <p:cNvSpPr>
            <a:spLocks noGrp="1"/>
          </p:cNvSpPr>
          <p:nvPr>
            <p:ph type="body" sz="quarter" idx="16" hasCustomPrompt="1"/>
          </p:nvPr>
        </p:nvSpPr>
        <p:spPr>
          <a:xfrm>
            <a:off x="442913" y="4774198"/>
            <a:ext cx="5329238" cy="964541"/>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120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a:t>
            </a:r>
          </a:p>
        </p:txBody>
      </p:sp>
      <p:sp>
        <p:nvSpPr>
          <p:cNvPr id="16" name="Picture Placeholder 13">
            <a:extLst>
              <a:ext uri="{FF2B5EF4-FFF2-40B4-BE49-F238E27FC236}">
                <a16:creationId xmlns:a16="http://schemas.microsoft.com/office/drawing/2014/main" id="{D63B7BF9-01F9-DA43-B4BA-B28CB2FB2872}"/>
              </a:ext>
            </a:extLst>
          </p:cNvPr>
          <p:cNvSpPr>
            <a:spLocks noGrp="1"/>
          </p:cNvSpPr>
          <p:nvPr>
            <p:ph type="pic" sz="quarter" idx="17"/>
          </p:nvPr>
        </p:nvSpPr>
        <p:spPr>
          <a:xfrm>
            <a:off x="6413496" y="1916832"/>
            <a:ext cx="5329238" cy="2664619"/>
          </a:xfrm>
          <a:prstGeom prst="rect">
            <a:avLst/>
          </a:prstGeom>
        </p:spPr>
        <p:txBody>
          <a:bodyPr>
            <a:normAutofit/>
          </a:bodyPr>
          <a:lstStyle>
            <a:lvl1pPr marL="0" indent="0">
              <a:buFontTx/>
              <a:buNone/>
              <a:defRPr sz="1000" baseline="0"/>
            </a:lvl1pPr>
          </a:lstStyle>
          <a:p>
            <a:r>
              <a:rPr lang="en-US"/>
              <a:t>Click icon to add picture</a:t>
            </a:r>
            <a:endParaRPr lang="en-US" dirty="0"/>
          </a:p>
        </p:txBody>
      </p:sp>
      <p:sp>
        <p:nvSpPr>
          <p:cNvPr id="17" name="Text Placeholder 12">
            <a:extLst>
              <a:ext uri="{FF2B5EF4-FFF2-40B4-BE49-F238E27FC236}">
                <a16:creationId xmlns:a16="http://schemas.microsoft.com/office/drawing/2014/main" id="{EFB44AB3-8F5D-8B48-9D45-6CDDAE55D3F8}"/>
              </a:ext>
            </a:extLst>
          </p:cNvPr>
          <p:cNvSpPr>
            <a:spLocks noGrp="1"/>
          </p:cNvSpPr>
          <p:nvPr>
            <p:ph type="body" sz="quarter" idx="18" hasCustomPrompt="1"/>
          </p:nvPr>
        </p:nvSpPr>
        <p:spPr>
          <a:xfrm>
            <a:off x="6419849" y="4774198"/>
            <a:ext cx="5329238" cy="964541"/>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120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a:t>
            </a:r>
          </a:p>
        </p:txBody>
      </p:sp>
      <p:sp>
        <p:nvSpPr>
          <p:cNvPr id="8" name="Footer Placeholder 4">
            <a:extLst>
              <a:ext uri="{FF2B5EF4-FFF2-40B4-BE49-F238E27FC236}">
                <a16:creationId xmlns:a16="http://schemas.microsoft.com/office/drawing/2014/main" id="{8C6B4DD7-B364-534A-89C0-B87EF0C3F77C}"/>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dirty="0"/>
              <a:t>Copyright ©2021 Apraava Energy ▪ This information is confidential.</a:t>
            </a:r>
          </a:p>
        </p:txBody>
      </p:sp>
      <p:sp>
        <p:nvSpPr>
          <p:cNvPr id="9" name="Slide Number Placeholder 5">
            <a:extLst>
              <a:ext uri="{FF2B5EF4-FFF2-40B4-BE49-F238E27FC236}">
                <a16:creationId xmlns:a16="http://schemas.microsoft.com/office/drawing/2014/main" id="{D6CE3F4B-9B23-954F-BFF6-A79963F4A2C9}"/>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dirty="0"/>
          </a:p>
        </p:txBody>
      </p:sp>
    </p:spTree>
    <p:extLst>
      <p:ext uri="{BB962C8B-B14F-4D97-AF65-F5344CB8AC3E}">
        <p14:creationId xmlns:p14="http://schemas.microsoft.com/office/powerpoint/2010/main" val="19350869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Image with Tex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6C76E19-1F91-C849-9EC6-2A1286485BC4}"/>
              </a:ext>
            </a:extLst>
          </p:cNvPr>
          <p:cNvPicPr>
            <a:picLocks noChangeAspect="1"/>
          </p:cNvPicPr>
          <p:nvPr userDrawn="1"/>
        </p:nvPicPr>
        <p:blipFill>
          <a:blip r:embed="rId2"/>
          <a:stretch>
            <a:fillRect/>
          </a:stretch>
        </p:blipFill>
        <p:spPr>
          <a:xfrm>
            <a:off x="438150" y="6365517"/>
            <a:ext cx="240417" cy="230400"/>
          </a:xfrm>
          <a:prstGeom prst="rect">
            <a:avLst/>
          </a:prstGeom>
        </p:spPr>
      </p:pic>
      <p:sp>
        <p:nvSpPr>
          <p:cNvPr id="11" name="Picture Placeholder 13">
            <a:extLst>
              <a:ext uri="{FF2B5EF4-FFF2-40B4-BE49-F238E27FC236}">
                <a16:creationId xmlns:a16="http://schemas.microsoft.com/office/drawing/2014/main" id="{805D152C-685C-9542-AC11-1B6D75B2096A}"/>
              </a:ext>
            </a:extLst>
          </p:cNvPr>
          <p:cNvSpPr>
            <a:spLocks noGrp="1"/>
          </p:cNvSpPr>
          <p:nvPr>
            <p:ph type="pic" sz="quarter" idx="15"/>
          </p:nvPr>
        </p:nvSpPr>
        <p:spPr>
          <a:xfrm>
            <a:off x="442913" y="441325"/>
            <a:ext cx="5329238" cy="4207891"/>
          </a:xfrm>
          <a:prstGeom prst="rect">
            <a:avLst/>
          </a:prstGeom>
        </p:spPr>
        <p:txBody>
          <a:bodyPr>
            <a:normAutofit/>
          </a:bodyPr>
          <a:lstStyle>
            <a:lvl1pPr marL="0" indent="0">
              <a:buFontTx/>
              <a:buNone/>
              <a:defRPr sz="1000" baseline="0"/>
            </a:lvl1pPr>
          </a:lstStyle>
          <a:p>
            <a:r>
              <a:rPr lang="en-US"/>
              <a:t>Click icon to add picture</a:t>
            </a:r>
            <a:endParaRPr lang="en-US" dirty="0"/>
          </a:p>
        </p:txBody>
      </p:sp>
      <p:sp>
        <p:nvSpPr>
          <p:cNvPr id="12" name="Text Placeholder 12">
            <a:extLst>
              <a:ext uri="{FF2B5EF4-FFF2-40B4-BE49-F238E27FC236}">
                <a16:creationId xmlns:a16="http://schemas.microsoft.com/office/drawing/2014/main" id="{635E5ED1-CB94-5846-A7D5-D84F3C40C036}"/>
              </a:ext>
            </a:extLst>
          </p:cNvPr>
          <p:cNvSpPr>
            <a:spLocks noGrp="1"/>
          </p:cNvSpPr>
          <p:nvPr>
            <p:ph type="body" sz="quarter" idx="16" hasCustomPrompt="1"/>
          </p:nvPr>
        </p:nvSpPr>
        <p:spPr>
          <a:xfrm>
            <a:off x="442913" y="4839259"/>
            <a:ext cx="5329238" cy="1043345"/>
          </a:xfrm>
          <a:prstGeom prst="rect">
            <a:avLst/>
          </a:prstGeom>
        </p:spPr>
        <p:txBody>
          <a:bodyPr>
            <a:noAutofit/>
          </a:bodyPr>
          <a:lstStyle>
            <a:lvl1pPr marL="6350" marR="0" indent="-6350" algn="l" defTabSz="914400" rtl="0" eaLnBrk="1" fontAlgn="auto" latinLnBrk="0" hangingPunct="1">
              <a:lnSpc>
                <a:spcPct val="100000"/>
              </a:lnSpc>
              <a:spcBef>
                <a:spcPts val="400"/>
              </a:spcBef>
              <a:spcAft>
                <a:spcPts val="0"/>
              </a:spcAft>
              <a:buClrTx/>
              <a:buSzTx/>
              <a:buFontTx/>
              <a:buNone/>
              <a:tabLst/>
              <a:defRPr sz="120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a:t>
            </a:r>
          </a:p>
        </p:txBody>
      </p:sp>
      <p:sp>
        <p:nvSpPr>
          <p:cNvPr id="16" name="Picture Placeholder 13">
            <a:extLst>
              <a:ext uri="{FF2B5EF4-FFF2-40B4-BE49-F238E27FC236}">
                <a16:creationId xmlns:a16="http://schemas.microsoft.com/office/drawing/2014/main" id="{E2094E09-D814-0B45-A7C6-E2D1ABD6EA92}"/>
              </a:ext>
            </a:extLst>
          </p:cNvPr>
          <p:cNvSpPr>
            <a:spLocks noGrp="1"/>
          </p:cNvSpPr>
          <p:nvPr>
            <p:ph type="pic" sz="quarter" idx="17"/>
          </p:nvPr>
        </p:nvSpPr>
        <p:spPr>
          <a:xfrm>
            <a:off x="6419851" y="441325"/>
            <a:ext cx="5329238" cy="4207891"/>
          </a:xfrm>
          <a:prstGeom prst="rect">
            <a:avLst/>
          </a:prstGeom>
        </p:spPr>
        <p:txBody>
          <a:bodyPr>
            <a:normAutofit/>
          </a:bodyPr>
          <a:lstStyle>
            <a:lvl1pPr marL="0" indent="0">
              <a:buFontTx/>
              <a:buNone/>
              <a:defRPr sz="1000" baseline="0"/>
            </a:lvl1pPr>
          </a:lstStyle>
          <a:p>
            <a:r>
              <a:rPr lang="en-US"/>
              <a:t>Click icon to add picture</a:t>
            </a:r>
            <a:endParaRPr lang="en-US" dirty="0"/>
          </a:p>
        </p:txBody>
      </p:sp>
      <p:sp>
        <p:nvSpPr>
          <p:cNvPr id="17" name="Text Placeholder 12">
            <a:extLst>
              <a:ext uri="{FF2B5EF4-FFF2-40B4-BE49-F238E27FC236}">
                <a16:creationId xmlns:a16="http://schemas.microsoft.com/office/drawing/2014/main" id="{B982328C-8007-2D4A-8C2D-98E1D664151E}"/>
              </a:ext>
            </a:extLst>
          </p:cNvPr>
          <p:cNvSpPr>
            <a:spLocks noGrp="1"/>
          </p:cNvSpPr>
          <p:nvPr>
            <p:ph type="body" sz="quarter" idx="18" hasCustomPrompt="1"/>
          </p:nvPr>
        </p:nvSpPr>
        <p:spPr>
          <a:xfrm>
            <a:off x="6419851" y="4839259"/>
            <a:ext cx="5329238" cy="1043345"/>
          </a:xfrm>
          <a:prstGeom prst="rect">
            <a:avLst/>
          </a:prstGeom>
        </p:spPr>
        <p:txBody>
          <a:bodyPr>
            <a:noAutofit/>
          </a:bodyPr>
          <a:lstStyle>
            <a:lvl1pPr marL="6350" marR="0" indent="-6350" algn="l" defTabSz="914400" rtl="0" eaLnBrk="1" fontAlgn="auto" latinLnBrk="0" hangingPunct="1">
              <a:lnSpc>
                <a:spcPct val="100000"/>
              </a:lnSpc>
              <a:spcBef>
                <a:spcPts val="400"/>
              </a:spcBef>
              <a:spcAft>
                <a:spcPts val="0"/>
              </a:spcAft>
              <a:buClrTx/>
              <a:buSzTx/>
              <a:buFontTx/>
              <a:buNone/>
              <a:tabLst/>
              <a:defRPr sz="120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a:t>
            </a:r>
          </a:p>
        </p:txBody>
      </p:sp>
      <p:sp>
        <p:nvSpPr>
          <p:cNvPr id="7" name="Footer Placeholder 4">
            <a:extLst>
              <a:ext uri="{FF2B5EF4-FFF2-40B4-BE49-F238E27FC236}">
                <a16:creationId xmlns:a16="http://schemas.microsoft.com/office/drawing/2014/main" id="{48F195BD-7022-4442-AC98-2E10E97CC41B}"/>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dirty="0"/>
              <a:t>Copyright ©2021 Apraava Energy ▪ This information is confidential.</a:t>
            </a:r>
          </a:p>
        </p:txBody>
      </p:sp>
      <p:sp>
        <p:nvSpPr>
          <p:cNvPr id="8" name="Slide Number Placeholder 5">
            <a:extLst>
              <a:ext uri="{FF2B5EF4-FFF2-40B4-BE49-F238E27FC236}">
                <a16:creationId xmlns:a16="http://schemas.microsoft.com/office/drawing/2014/main" id="{61CB3BEF-DBA7-F643-B5D6-9D2D1227DA4C}"/>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dirty="0"/>
          </a:p>
        </p:txBody>
      </p:sp>
    </p:spTree>
    <p:extLst>
      <p:ext uri="{BB962C8B-B14F-4D97-AF65-F5344CB8AC3E}">
        <p14:creationId xmlns:p14="http://schemas.microsoft.com/office/powerpoint/2010/main" val="32338891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ur Column Image with Tex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1434443-7057-F343-B332-5FF053491266}"/>
              </a:ext>
            </a:extLst>
          </p:cNvPr>
          <p:cNvPicPr>
            <a:picLocks noChangeAspect="1"/>
          </p:cNvPicPr>
          <p:nvPr userDrawn="1"/>
        </p:nvPicPr>
        <p:blipFill>
          <a:blip r:embed="rId2"/>
          <a:stretch>
            <a:fillRect/>
          </a:stretch>
        </p:blipFill>
        <p:spPr>
          <a:xfrm>
            <a:off x="438150" y="6365517"/>
            <a:ext cx="256000" cy="230400"/>
          </a:xfrm>
          <a:prstGeom prst="rect">
            <a:avLst/>
          </a:prstGeom>
        </p:spPr>
      </p:pic>
      <p:sp>
        <p:nvSpPr>
          <p:cNvPr id="11" name="Text Placeholder 13">
            <a:extLst>
              <a:ext uri="{FF2B5EF4-FFF2-40B4-BE49-F238E27FC236}">
                <a16:creationId xmlns:a16="http://schemas.microsoft.com/office/drawing/2014/main" id="{3F6CAEEE-0040-5D4D-9C01-F5751AB5AB4C}"/>
              </a:ext>
            </a:extLst>
          </p:cNvPr>
          <p:cNvSpPr>
            <a:spLocks noGrp="1"/>
          </p:cNvSpPr>
          <p:nvPr>
            <p:ph type="body" sz="quarter" idx="14" hasCustomPrompt="1"/>
          </p:nvPr>
        </p:nvSpPr>
        <p:spPr>
          <a:xfrm>
            <a:off x="442912" y="441325"/>
            <a:ext cx="11306175" cy="683419"/>
          </a:xfrm>
          <a:prstGeom prst="rect">
            <a:avLst/>
          </a:prstGeom>
        </p:spPr>
        <p:txBody>
          <a:bodyPr anchor="t">
            <a:normAutofit/>
          </a:bodyPr>
          <a:lstStyle>
            <a:lvl1pPr marL="0" indent="0">
              <a:lnSpc>
                <a:spcPct val="100000"/>
              </a:lnSpc>
              <a:buFontTx/>
              <a:buNone/>
              <a:defRPr sz="3800" b="1" i="0" baseline="0">
                <a:solidFill>
                  <a:srgbClr val="404041"/>
                </a:solidFill>
                <a:latin typeface="Verdana" panose="020B0604030504040204" pitchFamily="34" charset="0"/>
              </a:defRPr>
            </a:lvl1pPr>
          </a:lstStyle>
          <a:p>
            <a:pPr lvl="0"/>
            <a:r>
              <a:rPr lang="en-GB" dirty="0"/>
              <a:t>Imagery slide</a:t>
            </a:r>
          </a:p>
        </p:txBody>
      </p:sp>
      <p:sp>
        <p:nvSpPr>
          <p:cNvPr id="13" name="Picture Placeholder 12">
            <a:extLst>
              <a:ext uri="{FF2B5EF4-FFF2-40B4-BE49-F238E27FC236}">
                <a16:creationId xmlns:a16="http://schemas.microsoft.com/office/drawing/2014/main" id="{7D1089B3-1CF8-FD44-90ED-C610A765F10C}"/>
              </a:ext>
            </a:extLst>
          </p:cNvPr>
          <p:cNvSpPr>
            <a:spLocks noGrp="1"/>
          </p:cNvSpPr>
          <p:nvPr>
            <p:ph type="pic" sz="quarter" idx="15"/>
          </p:nvPr>
        </p:nvSpPr>
        <p:spPr>
          <a:xfrm>
            <a:off x="442913" y="1916832"/>
            <a:ext cx="2414588" cy="1216025"/>
          </a:xfrm>
          <a:prstGeom prst="rect">
            <a:avLst/>
          </a:prstGeom>
        </p:spPr>
        <p:txBody>
          <a:bodyPr>
            <a:normAutofit/>
          </a:bodyPr>
          <a:lstStyle>
            <a:lvl1pPr marL="0" indent="0">
              <a:buFontTx/>
              <a:buNone/>
              <a:defRPr sz="1000" baseline="0"/>
            </a:lvl1pPr>
          </a:lstStyle>
          <a:p>
            <a:r>
              <a:rPr lang="en-US"/>
              <a:t>Click icon to add picture</a:t>
            </a:r>
            <a:endParaRPr lang="en-US" dirty="0"/>
          </a:p>
        </p:txBody>
      </p:sp>
      <p:sp>
        <p:nvSpPr>
          <p:cNvPr id="14" name="Text Placeholder 12">
            <a:extLst>
              <a:ext uri="{FF2B5EF4-FFF2-40B4-BE49-F238E27FC236}">
                <a16:creationId xmlns:a16="http://schemas.microsoft.com/office/drawing/2014/main" id="{FFAEEADA-FFA8-6D45-B1C9-D79A8B204633}"/>
              </a:ext>
            </a:extLst>
          </p:cNvPr>
          <p:cNvSpPr>
            <a:spLocks noGrp="1"/>
          </p:cNvSpPr>
          <p:nvPr>
            <p:ph type="body" sz="quarter" idx="16" hasCustomPrompt="1"/>
          </p:nvPr>
        </p:nvSpPr>
        <p:spPr>
          <a:xfrm>
            <a:off x="442913" y="3147311"/>
            <a:ext cx="2415380" cy="230400"/>
          </a:xfrm>
          <a:prstGeom prst="rect">
            <a:avLst/>
          </a:prstGeom>
        </p:spPr>
        <p:txBody>
          <a:bodyPr>
            <a:noAutofit/>
          </a:bodyPr>
          <a:lstStyle>
            <a:lvl1pPr marL="0" marR="0" indent="0" algn="ctr" defTabSz="914400" rtl="0" eaLnBrk="1" fontAlgn="auto" latinLnBrk="0" hangingPunct="1">
              <a:lnSpc>
                <a:spcPct val="100000"/>
              </a:lnSpc>
              <a:spcBef>
                <a:spcPts val="400"/>
              </a:spcBef>
              <a:spcAft>
                <a:spcPts val="0"/>
              </a:spcAft>
              <a:buClrTx/>
              <a:buSzTx/>
              <a:buFontTx/>
              <a:buNone/>
              <a:tabLst/>
              <a:defRPr sz="800" b="1" i="0" baseline="0">
                <a:solidFill>
                  <a:srgbClr val="58595B"/>
                </a:solidFill>
                <a:latin typeface="Verdana" panose="020B0604030504040204" pitchFamily="34" charset="0"/>
              </a:defRPr>
            </a:lvl1pPr>
          </a:lstStyle>
          <a:p>
            <a:pPr lvl="0"/>
            <a:r>
              <a:rPr lang="en-GB" dirty="0"/>
              <a:t>Lorem ipsum</a:t>
            </a:r>
          </a:p>
        </p:txBody>
      </p:sp>
      <p:sp>
        <p:nvSpPr>
          <p:cNvPr id="17" name="Text Placeholder 12">
            <a:extLst>
              <a:ext uri="{FF2B5EF4-FFF2-40B4-BE49-F238E27FC236}">
                <a16:creationId xmlns:a16="http://schemas.microsoft.com/office/drawing/2014/main" id="{F8AEC64F-62AD-AC45-B98A-6A6C3B55FE5E}"/>
              </a:ext>
            </a:extLst>
          </p:cNvPr>
          <p:cNvSpPr>
            <a:spLocks noGrp="1"/>
          </p:cNvSpPr>
          <p:nvPr>
            <p:ph type="body" sz="quarter" idx="17" hasCustomPrompt="1"/>
          </p:nvPr>
        </p:nvSpPr>
        <p:spPr>
          <a:xfrm>
            <a:off x="442913" y="3446389"/>
            <a:ext cx="2415380" cy="571499"/>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700" b="0" i="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a:t>
            </a:r>
            <a:r>
              <a:rPr lang="en-GB" dirty="0"/>
              <a:t> </a:t>
            </a:r>
            <a:r>
              <a:rPr lang="en-GB" dirty="0" err="1"/>
              <a:t>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euismodtii</a:t>
            </a:r>
            <a:r>
              <a:rPr lang="en-GB" dirty="0"/>
              <a:t> </a:t>
            </a:r>
            <a:r>
              <a:rPr lang="en-GB" dirty="0" err="1"/>
              <a:t>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a:t>
            </a:r>
          </a:p>
        </p:txBody>
      </p:sp>
      <p:sp>
        <p:nvSpPr>
          <p:cNvPr id="42" name="Picture Placeholder 12">
            <a:extLst>
              <a:ext uri="{FF2B5EF4-FFF2-40B4-BE49-F238E27FC236}">
                <a16:creationId xmlns:a16="http://schemas.microsoft.com/office/drawing/2014/main" id="{D3316126-75F9-404B-A796-D46A2AA49C11}"/>
              </a:ext>
            </a:extLst>
          </p:cNvPr>
          <p:cNvSpPr>
            <a:spLocks noGrp="1"/>
          </p:cNvSpPr>
          <p:nvPr>
            <p:ph type="pic" sz="quarter" idx="39"/>
          </p:nvPr>
        </p:nvSpPr>
        <p:spPr>
          <a:xfrm>
            <a:off x="3406643" y="1916832"/>
            <a:ext cx="2414588" cy="1216025"/>
          </a:xfrm>
          <a:prstGeom prst="rect">
            <a:avLst/>
          </a:prstGeom>
        </p:spPr>
        <p:txBody>
          <a:bodyPr>
            <a:normAutofit/>
          </a:bodyPr>
          <a:lstStyle>
            <a:lvl1pPr marL="0" indent="0">
              <a:buFontTx/>
              <a:buNone/>
              <a:defRPr sz="1000" baseline="0"/>
            </a:lvl1pPr>
          </a:lstStyle>
          <a:p>
            <a:r>
              <a:rPr lang="en-US"/>
              <a:t>Click icon to add picture</a:t>
            </a:r>
            <a:endParaRPr lang="en-US" dirty="0"/>
          </a:p>
        </p:txBody>
      </p:sp>
      <p:sp>
        <p:nvSpPr>
          <p:cNvPr id="43" name="Text Placeholder 12">
            <a:extLst>
              <a:ext uri="{FF2B5EF4-FFF2-40B4-BE49-F238E27FC236}">
                <a16:creationId xmlns:a16="http://schemas.microsoft.com/office/drawing/2014/main" id="{B17285F4-3762-574E-82FE-DFEBBBE40204}"/>
              </a:ext>
            </a:extLst>
          </p:cNvPr>
          <p:cNvSpPr>
            <a:spLocks noGrp="1"/>
          </p:cNvSpPr>
          <p:nvPr>
            <p:ph type="body" sz="quarter" idx="40" hasCustomPrompt="1"/>
          </p:nvPr>
        </p:nvSpPr>
        <p:spPr>
          <a:xfrm>
            <a:off x="3405851" y="3147311"/>
            <a:ext cx="2415380" cy="230400"/>
          </a:xfrm>
          <a:prstGeom prst="rect">
            <a:avLst/>
          </a:prstGeom>
        </p:spPr>
        <p:txBody>
          <a:bodyPr>
            <a:noAutofit/>
          </a:bodyPr>
          <a:lstStyle>
            <a:lvl1pPr marL="0" marR="0" indent="0" algn="ctr" defTabSz="914400" rtl="0" eaLnBrk="1" fontAlgn="auto" latinLnBrk="0" hangingPunct="1">
              <a:lnSpc>
                <a:spcPct val="100000"/>
              </a:lnSpc>
              <a:spcBef>
                <a:spcPts val="400"/>
              </a:spcBef>
              <a:spcAft>
                <a:spcPts val="0"/>
              </a:spcAft>
              <a:buClrTx/>
              <a:buSzTx/>
              <a:buFontTx/>
              <a:buNone/>
              <a:tabLst/>
              <a:defRPr sz="800" b="1" i="0" baseline="0">
                <a:solidFill>
                  <a:srgbClr val="58595B"/>
                </a:solidFill>
                <a:latin typeface="Verdana" panose="020B0604030504040204" pitchFamily="34" charset="0"/>
              </a:defRPr>
            </a:lvl1pPr>
          </a:lstStyle>
          <a:p>
            <a:pPr lvl="0"/>
            <a:r>
              <a:rPr lang="en-GB" dirty="0"/>
              <a:t>Lorem ipsum</a:t>
            </a:r>
          </a:p>
        </p:txBody>
      </p:sp>
      <p:sp>
        <p:nvSpPr>
          <p:cNvPr id="44" name="Text Placeholder 12">
            <a:extLst>
              <a:ext uri="{FF2B5EF4-FFF2-40B4-BE49-F238E27FC236}">
                <a16:creationId xmlns:a16="http://schemas.microsoft.com/office/drawing/2014/main" id="{77A94DC5-1ED2-FF4B-839C-657E93877E64}"/>
              </a:ext>
            </a:extLst>
          </p:cNvPr>
          <p:cNvSpPr>
            <a:spLocks noGrp="1"/>
          </p:cNvSpPr>
          <p:nvPr>
            <p:ph type="body" sz="quarter" idx="41" hasCustomPrompt="1"/>
          </p:nvPr>
        </p:nvSpPr>
        <p:spPr>
          <a:xfrm>
            <a:off x="3405851" y="3446389"/>
            <a:ext cx="2415380" cy="571499"/>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700" b="0" i="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a:t>
            </a:r>
            <a:r>
              <a:rPr lang="en-GB" dirty="0"/>
              <a:t> </a:t>
            </a:r>
            <a:r>
              <a:rPr lang="en-GB" dirty="0" err="1"/>
              <a:t>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euismodtii</a:t>
            </a:r>
            <a:r>
              <a:rPr lang="en-GB" dirty="0"/>
              <a:t> </a:t>
            </a:r>
            <a:r>
              <a:rPr lang="en-GB" dirty="0" err="1"/>
              <a:t>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a:t>
            </a:r>
          </a:p>
        </p:txBody>
      </p:sp>
      <p:sp>
        <p:nvSpPr>
          <p:cNvPr id="68" name="Picture Placeholder 12">
            <a:extLst>
              <a:ext uri="{FF2B5EF4-FFF2-40B4-BE49-F238E27FC236}">
                <a16:creationId xmlns:a16="http://schemas.microsoft.com/office/drawing/2014/main" id="{E51EEEB9-88D3-BA40-B987-0C1A4816CBE0}"/>
              </a:ext>
            </a:extLst>
          </p:cNvPr>
          <p:cNvSpPr>
            <a:spLocks noGrp="1"/>
          </p:cNvSpPr>
          <p:nvPr>
            <p:ph type="pic" sz="quarter" idx="48"/>
          </p:nvPr>
        </p:nvSpPr>
        <p:spPr>
          <a:xfrm>
            <a:off x="442913" y="4224027"/>
            <a:ext cx="2414588" cy="1216025"/>
          </a:xfrm>
          <a:prstGeom prst="rect">
            <a:avLst/>
          </a:prstGeom>
        </p:spPr>
        <p:txBody>
          <a:bodyPr>
            <a:normAutofit/>
          </a:bodyPr>
          <a:lstStyle>
            <a:lvl1pPr marL="0" indent="0">
              <a:buFontTx/>
              <a:buNone/>
              <a:defRPr sz="1000" baseline="0"/>
            </a:lvl1pPr>
          </a:lstStyle>
          <a:p>
            <a:r>
              <a:rPr lang="en-US"/>
              <a:t>Click icon to add picture</a:t>
            </a:r>
            <a:endParaRPr lang="en-US" dirty="0"/>
          </a:p>
        </p:txBody>
      </p:sp>
      <p:sp>
        <p:nvSpPr>
          <p:cNvPr id="69" name="Text Placeholder 12">
            <a:extLst>
              <a:ext uri="{FF2B5EF4-FFF2-40B4-BE49-F238E27FC236}">
                <a16:creationId xmlns:a16="http://schemas.microsoft.com/office/drawing/2014/main" id="{A9AB8464-4A3D-2343-804C-641BF53C3317}"/>
              </a:ext>
            </a:extLst>
          </p:cNvPr>
          <p:cNvSpPr>
            <a:spLocks noGrp="1"/>
          </p:cNvSpPr>
          <p:nvPr>
            <p:ph type="body" sz="quarter" idx="49" hasCustomPrompt="1"/>
          </p:nvPr>
        </p:nvSpPr>
        <p:spPr>
          <a:xfrm>
            <a:off x="442913" y="5454506"/>
            <a:ext cx="2415380" cy="230400"/>
          </a:xfrm>
          <a:prstGeom prst="rect">
            <a:avLst/>
          </a:prstGeom>
        </p:spPr>
        <p:txBody>
          <a:bodyPr>
            <a:noAutofit/>
          </a:bodyPr>
          <a:lstStyle>
            <a:lvl1pPr marL="0" marR="0" indent="0" algn="ctr" defTabSz="914400" rtl="0" eaLnBrk="1" fontAlgn="auto" latinLnBrk="0" hangingPunct="1">
              <a:lnSpc>
                <a:spcPct val="100000"/>
              </a:lnSpc>
              <a:spcBef>
                <a:spcPts val="400"/>
              </a:spcBef>
              <a:spcAft>
                <a:spcPts val="0"/>
              </a:spcAft>
              <a:buClrTx/>
              <a:buSzTx/>
              <a:buFontTx/>
              <a:buNone/>
              <a:tabLst/>
              <a:defRPr sz="800" b="1" i="0" baseline="0">
                <a:solidFill>
                  <a:srgbClr val="58595B"/>
                </a:solidFill>
                <a:latin typeface="Verdana" panose="020B0604030504040204" pitchFamily="34" charset="0"/>
              </a:defRPr>
            </a:lvl1pPr>
          </a:lstStyle>
          <a:p>
            <a:pPr lvl="0"/>
            <a:r>
              <a:rPr lang="en-GB" dirty="0"/>
              <a:t>Lorem ipsum</a:t>
            </a:r>
          </a:p>
        </p:txBody>
      </p:sp>
      <p:sp>
        <p:nvSpPr>
          <p:cNvPr id="70" name="Text Placeholder 12">
            <a:extLst>
              <a:ext uri="{FF2B5EF4-FFF2-40B4-BE49-F238E27FC236}">
                <a16:creationId xmlns:a16="http://schemas.microsoft.com/office/drawing/2014/main" id="{0E7D1119-EB6C-1F4D-B63A-47CC36AE423E}"/>
              </a:ext>
            </a:extLst>
          </p:cNvPr>
          <p:cNvSpPr>
            <a:spLocks noGrp="1"/>
          </p:cNvSpPr>
          <p:nvPr>
            <p:ph type="body" sz="quarter" idx="50" hasCustomPrompt="1"/>
          </p:nvPr>
        </p:nvSpPr>
        <p:spPr>
          <a:xfrm>
            <a:off x="442913" y="5753584"/>
            <a:ext cx="2415380" cy="571499"/>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700" b="0" i="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a:t>
            </a:r>
            <a:r>
              <a:rPr lang="en-GB" dirty="0"/>
              <a:t> </a:t>
            </a:r>
            <a:r>
              <a:rPr lang="en-GB" dirty="0" err="1"/>
              <a:t>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euismodtii</a:t>
            </a:r>
            <a:r>
              <a:rPr lang="en-GB" dirty="0"/>
              <a:t> </a:t>
            </a:r>
            <a:r>
              <a:rPr lang="en-GB" dirty="0" err="1"/>
              <a:t>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a:t>
            </a:r>
          </a:p>
        </p:txBody>
      </p:sp>
      <p:sp>
        <p:nvSpPr>
          <p:cNvPr id="71" name="Picture Placeholder 12">
            <a:extLst>
              <a:ext uri="{FF2B5EF4-FFF2-40B4-BE49-F238E27FC236}">
                <a16:creationId xmlns:a16="http://schemas.microsoft.com/office/drawing/2014/main" id="{FFD5ED51-A611-B34F-ABEE-D545D28236C3}"/>
              </a:ext>
            </a:extLst>
          </p:cNvPr>
          <p:cNvSpPr>
            <a:spLocks noGrp="1"/>
          </p:cNvSpPr>
          <p:nvPr>
            <p:ph type="pic" sz="quarter" idx="51"/>
          </p:nvPr>
        </p:nvSpPr>
        <p:spPr>
          <a:xfrm>
            <a:off x="3406643" y="4224027"/>
            <a:ext cx="2414588" cy="1216025"/>
          </a:xfrm>
          <a:prstGeom prst="rect">
            <a:avLst/>
          </a:prstGeom>
        </p:spPr>
        <p:txBody>
          <a:bodyPr>
            <a:normAutofit/>
          </a:bodyPr>
          <a:lstStyle>
            <a:lvl1pPr marL="0" indent="0">
              <a:buFontTx/>
              <a:buNone/>
              <a:defRPr sz="1000" baseline="0"/>
            </a:lvl1pPr>
          </a:lstStyle>
          <a:p>
            <a:r>
              <a:rPr lang="en-US"/>
              <a:t>Click icon to add picture</a:t>
            </a:r>
            <a:endParaRPr lang="en-US" dirty="0"/>
          </a:p>
        </p:txBody>
      </p:sp>
      <p:sp>
        <p:nvSpPr>
          <p:cNvPr id="72" name="Text Placeholder 12">
            <a:extLst>
              <a:ext uri="{FF2B5EF4-FFF2-40B4-BE49-F238E27FC236}">
                <a16:creationId xmlns:a16="http://schemas.microsoft.com/office/drawing/2014/main" id="{8D6B5CBE-9C6D-5044-A67E-5BD148C392E9}"/>
              </a:ext>
            </a:extLst>
          </p:cNvPr>
          <p:cNvSpPr>
            <a:spLocks noGrp="1"/>
          </p:cNvSpPr>
          <p:nvPr>
            <p:ph type="body" sz="quarter" idx="52" hasCustomPrompt="1"/>
          </p:nvPr>
        </p:nvSpPr>
        <p:spPr>
          <a:xfrm>
            <a:off x="3405851" y="5454506"/>
            <a:ext cx="2415380" cy="230400"/>
          </a:xfrm>
          <a:prstGeom prst="rect">
            <a:avLst/>
          </a:prstGeom>
        </p:spPr>
        <p:txBody>
          <a:bodyPr>
            <a:noAutofit/>
          </a:bodyPr>
          <a:lstStyle>
            <a:lvl1pPr marL="0" marR="0" indent="0" algn="ctr" defTabSz="914400" rtl="0" eaLnBrk="1" fontAlgn="auto" latinLnBrk="0" hangingPunct="1">
              <a:lnSpc>
                <a:spcPct val="100000"/>
              </a:lnSpc>
              <a:spcBef>
                <a:spcPts val="400"/>
              </a:spcBef>
              <a:spcAft>
                <a:spcPts val="0"/>
              </a:spcAft>
              <a:buClrTx/>
              <a:buSzTx/>
              <a:buFontTx/>
              <a:buNone/>
              <a:tabLst/>
              <a:defRPr sz="800" b="1" i="0" baseline="0">
                <a:solidFill>
                  <a:srgbClr val="58595B"/>
                </a:solidFill>
                <a:latin typeface="Verdana" panose="020B0604030504040204" pitchFamily="34" charset="0"/>
              </a:defRPr>
            </a:lvl1pPr>
          </a:lstStyle>
          <a:p>
            <a:pPr lvl="0"/>
            <a:r>
              <a:rPr lang="en-GB" dirty="0"/>
              <a:t>Lorem ipsum</a:t>
            </a:r>
          </a:p>
        </p:txBody>
      </p:sp>
      <p:sp>
        <p:nvSpPr>
          <p:cNvPr id="73" name="Text Placeholder 12">
            <a:extLst>
              <a:ext uri="{FF2B5EF4-FFF2-40B4-BE49-F238E27FC236}">
                <a16:creationId xmlns:a16="http://schemas.microsoft.com/office/drawing/2014/main" id="{8B54761E-9406-1B47-B16C-142FA827D239}"/>
              </a:ext>
            </a:extLst>
          </p:cNvPr>
          <p:cNvSpPr>
            <a:spLocks noGrp="1"/>
          </p:cNvSpPr>
          <p:nvPr>
            <p:ph type="body" sz="quarter" idx="53" hasCustomPrompt="1"/>
          </p:nvPr>
        </p:nvSpPr>
        <p:spPr>
          <a:xfrm>
            <a:off x="3405851" y="5753584"/>
            <a:ext cx="2415380" cy="571499"/>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700" b="0" i="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a:t>
            </a:r>
            <a:r>
              <a:rPr lang="en-GB" dirty="0"/>
              <a:t> </a:t>
            </a:r>
            <a:r>
              <a:rPr lang="en-GB" dirty="0" err="1"/>
              <a:t>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euismodtii</a:t>
            </a:r>
            <a:r>
              <a:rPr lang="en-GB" dirty="0"/>
              <a:t> </a:t>
            </a:r>
            <a:r>
              <a:rPr lang="en-GB" dirty="0" err="1"/>
              <a:t>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a:t>
            </a:r>
          </a:p>
        </p:txBody>
      </p:sp>
      <p:sp>
        <p:nvSpPr>
          <p:cNvPr id="31" name="Picture Placeholder 12">
            <a:extLst>
              <a:ext uri="{FF2B5EF4-FFF2-40B4-BE49-F238E27FC236}">
                <a16:creationId xmlns:a16="http://schemas.microsoft.com/office/drawing/2014/main" id="{476AF79C-63EB-7949-ABE9-AB5917396EAD}"/>
              </a:ext>
            </a:extLst>
          </p:cNvPr>
          <p:cNvSpPr>
            <a:spLocks noGrp="1"/>
          </p:cNvSpPr>
          <p:nvPr>
            <p:ph type="pic" sz="quarter" idx="54"/>
          </p:nvPr>
        </p:nvSpPr>
        <p:spPr>
          <a:xfrm>
            <a:off x="6370373" y="1916832"/>
            <a:ext cx="2414588" cy="1216025"/>
          </a:xfrm>
          <a:prstGeom prst="rect">
            <a:avLst/>
          </a:prstGeom>
        </p:spPr>
        <p:txBody>
          <a:bodyPr>
            <a:normAutofit/>
          </a:bodyPr>
          <a:lstStyle>
            <a:lvl1pPr marL="0" indent="0">
              <a:buFontTx/>
              <a:buNone/>
              <a:defRPr sz="1000" baseline="0"/>
            </a:lvl1pPr>
          </a:lstStyle>
          <a:p>
            <a:r>
              <a:rPr lang="en-US"/>
              <a:t>Click icon to add picture</a:t>
            </a:r>
            <a:endParaRPr lang="en-US" dirty="0"/>
          </a:p>
        </p:txBody>
      </p:sp>
      <p:sp>
        <p:nvSpPr>
          <p:cNvPr id="32" name="Text Placeholder 12">
            <a:extLst>
              <a:ext uri="{FF2B5EF4-FFF2-40B4-BE49-F238E27FC236}">
                <a16:creationId xmlns:a16="http://schemas.microsoft.com/office/drawing/2014/main" id="{E285D369-975D-1B47-B8B9-267888B7D307}"/>
              </a:ext>
            </a:extLst>
          </p:cNvPr>
          <p:cNvSpPr>
            <a:spLocks noGrp="1"/>
          </p:cNvSpPr>
          <p:nvPr>
            <p:ph type="body" sz="quarter" idx="55" hasCustomPrompt="1"/>
          </p:nvPr>
        </p:nvSpPr>
        <p:spPr>
          <a:xfrm>
            <a:off x="6369581" y="3147311"/>
            <a:ext cx="2415380" cy="230400"/>
          </a:xfrm>
          <a:prstGeom prst="rect">
            <a:avLst/>
          </a:prstGeom>
        </p:spPr>
        <p:txBody>
          <a:bodyPr>
            <a:noAutofit/>
          </a:bodyPr>
          <a:lstStyle>
            <a:lvl1pPr marL="0" marR="0" indent="0" algn="ctr" defTabSz="914400" rtl="0" eaLnBrk="1" fontAlgn="auto" latinLnBrk="0" hangingPunct="1">
              <a:lnSpc>
                <a:spcPct val="100000"/>
              </a:lnSpc>
              <a:spcBef>
                <a:spcPts val="400"/>
              </a:spcBef>
              <a:spcAft>
                <a:spcPts val="0"/>
              </a:spcAft>
              <a:buClrTx/>
              <a:buSzTx/>
              <a:buFontTx/>
              <a:buNone/>
              <a:tabLst/>
              <a:defRPr sz="800" b="1" i="0" baseline="0">
                <a:solidFill>
                  <a:srgbClr val="58595B"/>
                </a:solidFill>
                <a:latin typeface="Verdana" panose="020B0604030504040204" pitchFamily="34" charset="0"/>
              </a:defRPr>
            </a:lvl1pPr>
          </a:lstStyle>
          <a:p>
            <a:pPr lvl="0"/>
            <a:r>
              <a:rPr lang="en-GB" dirty="0"/>
              <a:t>Lorem ipsum</a:t>
            </a:r>
          </a:p>
        </p:txBody>
      </p:sp>
      <p:sp>
        <p:nvSpPr>
          <p:cNvPr id="33" name="Text Placeholder 12">
            <a:extLst>
              <a:ext uri="{FF2B5EF4-FFF2-40B4-BE49-F238E27FC236}">
                <a16:creationId xmlns:a16="http://schemas.microsoft.com/office/drawing/2014/main" id="{DD37236C-F0C0-C940-948C-5059A3C38F01}"/>
              </a:ext>
            </a:extLst>
          </p:cNvPr>
          <p:cNvSpPr>
            <a:spLocks noGrp="1"/>
          </p:cNvSpPr>
          <p:nvPr>
            <p:ph type="body" sz="quarter" idx="56" hasCustomPrompt="1"/>
          </p:nvPr>
        </p:nvSpPr>
        <p:spPr>
          <a:xfrm>
            <a:off x="6369581" y="3446389"/>
            <a:ext cx="2415380" cy="571499"/>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700" b="0" i="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a:t>
            </a:r>
            <a:r>
              <a:rPr lang="en-GB" dirty="0"/>
              <a:t> </a:t>
            </a:r>
            <a:r>
              <a:rPr lang="en-GB" dirty="0" err="1"/>
              <a:t>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euismodtii</a:t>
            </a:r>
            <a:r>
              <a:rPr lang="en-GB" dirty="0"/>
              <a:t> </a:t>
            </a:r>
            <a:r>
              <a:rPr lang="en-GB" dirty="0" err="1"/>
              <a:t>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a:t>
            </a:r>
          </a:p>
        </p:txBody>
      </p:sp>
      <p:sp>
        <p:nvSpPr>
          <p:cNvPr id="34" name="Picture Placeholder 12">
            <a:extLst>
              <a:ext uri="{FF2B5EF4-FFF2-40B4-BE49-F238E27FC236}">
                <a16:creationId xmlns:a16="http://schemas.microsoft.com/office/drawing/2014/main" id="{B6B912D7-6B97-044F-9231-0B167D6B3867}"/>
              </a:ext>
            </a:extLst>
          </p:cNvPr>
          <p:cNvSpPr>
            <a:spLocks noGrp="1"/>
          </p:cNvSpPr>
          <p:nvPr>
            <p:ph type="pic" sz="quarter" idx="57"/>
          </p:nvPr>
        </p:nvSpPr>
        <p:spPr>
          <a:xfrm>
            <a:off x="6370373" y="4224027"/>
            <a:ext cx="2414588" cy="1216025"/>
          </a:xfrm>
          <a:prstGeom prst="rect">
            <a:avLst/>
          </a:prstGeom>
        </p:spPr>
        <p:txBody>
          <a:bodyPr>
            <a:normAutofit/>
          </a:bodyPr>
          <a:lstStyle>
            <a:lvl1pPr marL="0" indent="0">
              <a:buFontTx/>
              <a:buNone/>
              <a:defRPr sz="1000" baseline="0"/>
            </a:lvl1pPr>
          </a:lstStyle>
          <a:p>
            <a:r>
              <a:rPr lang="en-US"/>
              <a:t>Click icon to add picture</a:t>
            </a:r>
            <a:endParaRPr lang="en-US" dirty="0"/>
          </a:p>
        </p:txBody>
      </p:sp>
      <p:sp>
        <p:nvSpPr>
          <p:cNvPr id="35" name="Text Placeholder 12">
            <a:extLst>
              <a:ext uri="{FF2B5EF4-FFF2-40B4-BE49-F238E27FC236}">
                <a16:creationId xmlns:a16="http://schemas.microsoft.com/office/drawing/2014/main" id="{4F4986FA-3F31-8C48-9665-AA7B9D3F283D}"/>
              </a:ext>
            </a:extLst>
          </p:cNvPr>
          <p:cNvSpPr>
            <a:spLocks noGrp="1"/>
          </p:cNvSpPr>
          <p:nvPr>
            <p:ph type="body" sz="quarter" idx="58" hasCustomPrompt="1"/>
          </p:nvPr>
        </p:nvSpPr>
        <p:spPr>
          <a:xfrm>
            <a:off x="6369581" y="5454506"/>
            <a:ext cx="2415380" cy="230400"/>
          </a:xfrm>
          <a:prstGeom prst="rect">
            <a:avLst/>
          </a:prstGeom>
        </p:spPr>
        <p:txBody>
          <a:bodyPr>
            <a:noAutofit/>
          </a:bodyPr>
          <a:lstStyle>
            <a:lvl1pPr marL="0" marR="0" indent="0" algn="ctr" defTabSz="914400" rtl="0" eaLnBrk="1" fontAlgn="auto" latinLnBrk="0" hangingPunct="1">
              <a:lnSpc>
                <a:spcPct val="100000"/>
              </a:lnSpc>
              <a:spcBef>
                <a:spcPts val="400"/>
              </a:spcBef>
              <a:spcAft>
                <a:spcPts val="0"/>
              </a:spcAft>
              <a:buClrTx/>
              <a:buSzTx/>
              <a:buFontTx/>
              <a:buNone/>
              <a:tabLst/>
              <a:defRPr sz="800" b="1" i="0" baseline="0">
                <a:solidFill>
                  <a:srgbClr val="58595B"/>
                </a:solidFill>
                <a:latin typeface="Verdana" panose="020B0604030504040204" pitchFamily="34" charset="0"/>
              </a:defRPr>
            </a:lvl1pPr>
          </a:lstStyle>
          <a:p>
            <a:pPr lvl="0"/>
            <a:r>
              <a:rPr lang="en-GB" dirty="0"/>
              <a:t>Lorem ipsum</a:t>
            </a:r>
          </a:p>
        </p:txBody>
      </p:sp>
      <p:sp>
        <p:nvSpPr>
          <p:cNvPr id="36" name="Text Placeholder 12">
            <a:extLst>
              <a:ext uri="{FF2B5EF4-FFF2-40B4-BE49-F238E27FC236}">
                <a16:creationId xmlns:a16="http://schemas.microsoft.com/office/drawing/2014/main" id="{EA35D019-767A-0F4D-A3D7-2E89E4D641BA}"/>
              </a:ext>
            </a:extLst>
          </p:cNvPr>
          <p:cNvSpPr>
            <a:spLocks noGrp="1"/>
          </p:cNvSpPr>
          <p:nvPr>
            <p:ph type="body" sz="quarter" idx="59" hasCustomPrompt="1"/>
          </p:nvPr>
        </p:nvSpPr>
        <p:spPr>
          <a:xfrm>
            <a:off x="6369581" y="5753584"/>
            <a:ext cx="2415380" cy="571499"/>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700" b="0" i="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a:t>
            </a:r>
            <a:r>
              <a:rPr lang="en-GB" dirty="0"/>
              <a:t> </a:t>
            </a:r>
            <a:r>
              <a:rPr lang="en-GB" dirty="0" err="1"/>
              <a:t>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euismodtii</a:t>
            </a:r>
            <a:r>
              <a:rPr lang="en-GB" dirty="0"/>
              <a:t> </a:t>
            </a:r>
            <a:r>
              <a:rPr lang="en-GB" dirty="0" err="1"/>
              <a:t>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a:t>
            </a:r>
          </a:p>
        </p:txBody>
      </p:sp>
      <p:sp>
        <p:nvSpPr>
          <p:cNvPr id="37" name="Picture Placeholder 12">
            <a:extLst>
              <a:ext uri="{FF2B5EF4-FFF2-40B4-BE49-F238E27FC236}">
                <a16:creationId xmlns:a16="http://schemas.microsoft.com/office/drawing/2014/main" id="{C2FCFD1B-B85A-424E-8737-15A0E8F2F4F1}"/>
              </a:ext>
            </a:extLst>
          </p:cNvPr>
          <p:cNvSpPr>
            <a:spLocks noGrp="1"/>
          </p:cNvSpPr>
          <p:nvPr>
            <p:ph type="pic" sz="quarter" idx="60"/>
          </p:nvPr>
        </p:nvSpPr>
        <p:spPr>
          <a:xfrm>
            <a:off x="9334104" y="1916832"/>
            <a:ext cx="2414588" cy="1216025"/>
          </a:xfrm>
          <a:prstGeom prst="rect">
            <a:avLst/>
          </a:prstGeom>
        </p:spPr>
        <p:txBody>
          <a:bodyPr>
            <a:normAutofit/>
          </a:bodyPr>
          <a:lstStyle>
            <a:lvl1pPr marL="0" indent="0">
              <a:buFontTx/>
              <a:buNone/>
              <a:defRPr sz="1000" baseline="0"/>
            </a:lvl1pPr>
          </a:lstStyle>
          <a:p>
            <a:r>
              <a:rPr lang="en-US"/>
              <a:t>Click icon to add picture</a:t>
            </a:r>
            <a:endParaRPr lang="en-US" dirty="0"/>
          </a:p>
        </p:txBody>
      </p:sp>
      <p:sp>
        <p:nvSpPr>
          <p:cNvPr id="38" name="Text Placeholder 12">
            <a:extLst>
              <a:ext uri="{FF2B5EF4-FFF2-40B4-BE49-F238E27FC236}">
                <a16:creationId xmlns:a16="http://schemas.microsoft.com/office/drawing/2014/main" id="{A3B32633-DBB8-AF4B-974A-4D1459DB73F8}"/>
              </a:ext>
            </a:extLst>
          </p:cNvPr>
          <p:cNvSpPr>
            <a:spLocks noGrp="1"/>
          </p:cNvSpPr>
          <p:nvPr>
            <p:ph type="body" sz="quarter" idx="61" hasCustomPrompt="1"/>
          </p:nvPr>
        </p:nvSpPr>
        <p:spPr>
          <a:xfrm>
            <a:off x="9333708" y="3147311"/>
            <a:ext cx="2415380" cy="230400"/>
          </a:xfrm>
          <a:prstGeom prst="rect">
            <a:avLst/>
          </a:prstGeom>
        </p:spPr>
        <p:txBody>
          <a:bodyPr>
            <a:noAutofit/>
          </a:bodyPr>
          <a:lstStyle>
            <a:lvl1pPr marL="0" marR="0" indent="0" algn="ctr" defTabSz="914400" rtl="0" eaLnBrk="1" fontAlgn="auto" latinLnBrk="0" hangingPunct="1">
              <a:lnSpc>
                <a:spcPct val="100000"/>
              </a:lnSpc>
              <a:spcBef>
                <a:spcPts val="400"/>
              </a:spcBef>
              <a:spcAft>
                <a:spcPts val="0"/>
              </a:spcAft>
              <a:buClrTx/>
              <a:buSzTx/>
              <a:buFontTx/>
              <a:buNone/>
              <a:tabLst/>
              <a:defRPr sz="800" b="1" i="0" baseline="0">
                <a:solidFill>
                  <a:srgbClr val="58595B"/>
                </a:solidFill>
                <a:latin typeface="Verdana" panose="020B0604030504040204" pitchFamily="34" charset="0"/>
              </a:defRPr>
            </a:lvl1pPr>
          </a:lstStyle>
          <a:p>
            <a:pPr lvl="0"/>
            <a:r>
              <a:rPr lang="en-GB" dirty="0"/>
              <a:t>Lorem ipsum</a:t>
            </a:r>
          </a:p>
        </p:txBody>
      </p:sp>
      <p:sp>
        <p:nvSpPr>
          <p:cNvPr id="39" name="Text Placeholder 12">
            <a:extLst>
              <a:ext uri="{FF2B5EF4-FFF2-40B4-BE49-F238E27FC236}">
                <a16:creationId xmlns:a16="http://schemas.microsoft.com/office/drawing/2014/main" id="{D79538B6-C461-6244-99DB-6A5D0B3E00F8}"/>
              </a:ext>
            </a:extLst>
          </p:cNvPr>
          <p:cNvSpPr>
            <a:spLocks noGrp="1"/>
          </p:cNvSpPr>
          <p:nvPr>
            <p:ph type="body" sz="quarter" idx="62" hasCustomPrompt="1"/>
          </p:nvPr>
        </p:nvSpPr>
        <p:spPr>
          <a:xfrm>
            <a:off x="9333708" y="3446389"/>
            <a:ext cx="2415380" cy="571499"/>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700" b="0" i="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a:t>
            </a:r>
            <a:r>
              <a:rPr lang="en-GB" dirty="0"/>
              <a:t> </a:t>
            </a:r>
            <a:r>
              <a:rPr lang="en-GB" dirty="0" err="1"/>
              <a:t>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euismodtii</a:t>
            </a:r>
            <a:r>
              <a:rPr lang="en-GB" dirty="0"/>
              <a:t> </a:t>
            </a:r>
            <a:r>
              <a:rPr lang="en-GB" dirty="0" err="1"/>
              <a:t>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a:t>
            </a:r>
          </a:p>
        </p:txBody>
      </p:sp>
      <p:sp>
        <p:nvSpPr>
          <p:cNvPr id="40" name="Picture Placeholder 12">
            <a:extLst>
              <a:ext uri="{FF2B5EF4-FFF2-40B4-BE49-F238E27FC236}">
                <a16:creationId xmlns:a16="http://schemas.microsoft.com/office/drawing/2014/main" id="{53AB61FC-264F-A647-B56C-C35DB668A095}"/>
              </a:ext>
            </a:extLst>
          </p:cNvPr>
          <p:cNvSpPr>
            <a:spLocks noGrp="1"/>
          </p:cNvSpPr>
          <p:nvPr>
            <p:ph type="pic" sz="quarter" idx="63"/>
          </p:nvPr>
        </p:nvSpPr>
        <p:spPr>
          <a:xfrm>
            <a:off x="9334104" y="4224027"/>
            <a:ext cx="2414588" cy="1216025"/>
          </a:xfrm>
          <a:prstGeom prst="rect">
            <a:avLst/>
          </a:prstGeom>
        </p:spPr>
        <p:txBody>
          <a:bodyPr>
            <a:normAutofit/>
          </a:bodyPr>
          <a:lstStyle>
            <a:lvl1pPr marL="0" indent="0">
              <a:buFontTx/>
              <a:buNone/>
              <a:defRPr sz="1000" baseline="0"/>
            </a:lvl1pPr>
          </a:lstStyle>
          <a:p>
            <a:r>
              <a:rPr lang="en-US"/>
              <a:t>Click icon to add picture</a:t>
            </a:r>
            <a:endParaRPr lang="en-US" dirty="0"/>
          </a:p>
        </p:txBody>
      </p:sp>
      <p:sp>
        <p:nvSpPr>
          <p:cNvPr id="41" name="Text Placeholder 12">
            <a:extLst>
              <a:ext uri="{FF2B5EF4-FFF2-40B4-BE49-F238E27FC236}">
                <a16:creationId xmlns:a16="http://schemas.microsoft.com/office/drawing/2014/main" id="{243B461D-4181-114B-9ADF-AB53A6C1CB95}"/>
              </a:ext>
            </a:extLst>
          </p:cNvPr>
          <p:cNvSpPr>
            <a:spLocks noGrp="1"/>
          </p:cNvSpPr>
          <p:nvPr>
            <p:ph type="body" sz="quarter" idx="64" hasCustomPrompt="1"/>
          </p:nvPr>
        </p:nvSpPr>
        <p:spPr>
          <a:xfrm>
            <a:off x="9333708" y="5454506"/>
            <a:ext cx="2415380" cy="230400"/>
          </a:xfrm>
          <a:prstGeom prst="rect">
            <a:avLst/>
          </a:prstGeom>
        </p:spPr>
        <p:txBody>
          <a:bodyPr>
            <a:noAutofit/>
          </a:bodyPr>
          <a:lstStyle>
            <a:lvl1pPr marL="0" marR="0" indent="0" algn="ctr" defTabSz="914400" rtl="0" eaLnBrk="1" fontAlgn="auto" latinLnBrk="0" hangingPunct="1">
              <a:lnSpc>
                <a:spcPct val="100000"/>
              </a:lnSpc>
              <a:spcBef>
                <a:spcPts val="400"/>
              </a:spcBef>
              <a:spcAft>
                <a:spcPts val="0"/>
              </a:spcAft>
              <a:buClrTx/>
              <a:buSzTx/>
              <a:buFontTx/>
              <a:buNone/>
              <a:tabLst/>
              <a:defRPr sz="800" b="1" i="0" baseline="0">
                <a:solidFill>
                  <a:srgbClr val="58595B"/>
                </a:solidFill>
                <a:latin typeface="Verdana" panose="020B0604030504040204" pitchFamily="34" charset="0"/>
              </a:defRPr>
            </a:lvl1pPr>
          </a:lstStyle>
          <a:p>
            <a:pPr lvl="0"/>
            <a:r>
              <a:rPr lang="en-GB" dirty="0"/>
              <a:t>Lorem ipsum</a:t>
            </a:r>
          </a:p>
        </p:txBody>
      </p:sp>
      <p:sp>
        <p:nvSpPr>
          <p:cNvPr id="51" name="Text Placeholder 12">
            <a:extLst>
              <a:ext uri="{FF2B5EF4-FFF2-40B4-BE49-F238E27FC236}">
                <a16:creationId xmlns:a16="http://schemas.microsoft.com/office/drawing/2014/main" id="{EF9ECC08-6278-0F40-BDCF-C2DB44102DD0}"/>
              </a:ext>
            </a:extLst>
          </p:cNvPr>
          <p:cNvSpPr>
            <a:spLocks noGrp="1"/>
          </p:cNvSpPr>
          <p:nvPr>
            <p:ph type="body" sz="quarter" idx="65" hasCustomPrompt="1"/>
          </p:nvPr>
        </p:nvSpPr>
        <p:spPr>
          <a:xfrm>
            <a:off x="9333708" y="5753584"/>
            <a:ext cx="2415380" cy="571499"/>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700" b="0" i="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a:t>
            </a:r>
            <a:r>
              <a:rPr lang="en-GB" dirty="0"/>
              <a:t> </a:t>
            </a:r>
            <a:r>
              <a:rPr lang="en-GB" dirty="0" err="1"/>
              <a:t>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euismodtii</a:t>
            </a:r>
            <a:r>
              <a:rPr lang="en-GB" dirty="0"/>
              <a:t> </a:t>
            </a:r>
            <a:r>
              <a:rPr lang="en-GB" dirty="0" err="1"/>
              <a:t>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a:t>
            </a:r>
          </a:p>
        </p:txBody>
      </p:sp>
      <p:sp>
        <p:nvSpPr>
          <p:cNvPr id="28" name="Footer Placeholder 4">
            <a:extLst>
              <a:ext uri="{FF2B5EF4-FFF2-40B4-BE49-F238E27FC236}">
                <a16:creationId xmlns:a16="http://schemas.microsoft.com/office/drawing/2014/main" id="{E3F627CC-3BB7-9146-A1A8-FBE180A26B93}"/>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dirty="0"/>
              <a:t>Copyright ©2021 Apraava Energy ▪ This information is confidential.</a:t>
            </a:r>
          </a:p>
        </p:txBody>
      </p:sp>
      <p:sp>
        <p:nvSpPr>
          <p:cNvPr id="29" name="Slide Number Placeholder 5">
            <a:extLst>
              <a:ext uri="{FF2B5EF4-FFF2-40B4-BE49-F238E27FC236}">
                <a16:creationId xmlns:a16="http://schemas.microsoft.com/office/drawing/2014/main" id="{B42EA20A-E00C-0942-B4A5-BB05695856E2}"/>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dirty="0"/>
          </a:p>
        </p:txBody>
      </p:sp>
    </p:spTree>
    <p:extLst>
      <p:ext uri="{BB962C8B-B14F-4D97-AF65-F5344CB8AC3E}">
        <p14:creationId xmlns:p14="http://schemas.microsoft.com/office/powerpoint/2010/main" val="3651734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Illustration">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1096648F-42CA-0D47-884E-E11A74347713}"/>
              </a:ext>
            </a:extLst>
          </p:cNvPr>
          <p:cNvSpPr>
            <a:spLocks noGrp="1"/>
          </p:cNvSpPr>
          <p:nvPr>
            <p:ph type="pic" sz="quarter" idx="13"/>
          </p:nvPr>
        </p:nvSpPr>
        <p:spPr>
          <a:xfrm>
            <a:off x="0" y="0"/>
            <a:ext cx="12192000" cy="5860736"/>
          </a:xfrm>
          <a:prstGeom prst="rect">
            <a:avLst/>
          </a:prstGeom>
        </p:spPr>
        <p:txBody>
          <a:bodyPr>
            <a:normAutofit/>
          </a:bodyPr>
          <a:lstStyle>
            <a:lvl1pPr marL="0" indent="0">
              <a:buFontTx/>
              <a:buNone/>
              <a:defRPr sz="1000" baseline="0"/>
            </a:lvl1pPr>
          </a:lstStyle>
          <a:p>
            <a:r>
              <a:rPr lang="en-US"/>
              <a:t>Click icon to add picture</a:t>
            </a:r>
            <a:endParaRPr lang="en-US" dirty="0"/>
          </a:p>
        </p:txBody>
      </p:sp>
      <p:pic>
        <p:nvPicPr>
          <p:cNvPr id="12" name="Picture 11">
            <a:extLst>
              <a:ext uri="{FF2B5EF4-FFF2-40B4-BE49-F238E27FC236}">
                <a16:creationId xmlns:a16="http://schemas.microsoft.com/office/drawing/2014/main" id="{862B5BF2-77F1-834A-9A6E-7C791E0AE777}"/>
              </a:ext>
            </a:extLst>
          </p:cNvPr>
          <p:cNvPicPr>
            <a:picLocks noChangeAspect="1"/>
          </p:cNvPicPr>
          <p:nvPr userDrawn="1"/>
        </p:nvPicPr>
        <p:blipFill>
          <a:blip r:embed="rId2"/>
          <a:stretch>
            <a:fillRect/>
          </a:stretch>
        </p:blipFill>
        <p:spPr>
          <a:xfrm>
            <a:off x="438150" y="6104428"/>
            <a:ext cx="2063799" cy="509880"/>
          </a:xfrm>
          <a:prstGeom prst="rect">
            <a:avLst/>
          </a:prstGeom>
        </p:spPr>
      </p:pic>
      <p:sp>
        <p:nvSpPr>
          <p:cNvPr id="6" name="Footer Placeholder 4">
            <a:extLst>
              <a:ext uri="{FF2B5EF4-FFF2-40B4-BE49-F238E27FC236}">
                <a16:creationId xmlns:a16="http://schemas.microsoft.com/office/drawing/2014/main" id="{E514F1CF-A97B-8F4D-9CD3-AB55F571B1C0}"/>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dirty="0"/>
              <a:t>Copyright ©2021 Apraava Energy ▪ This information is confidential.</a:t>
            </a:r>
          </a:p>
        </p:txBody>
      </p:sp>
      <p:sp>
        <p:nvSpPr>
          <p:cNvPr id="8" name="Slide Number Placeholder 5">
            <a:extLst>
              <a:ext uri="{FF2B5EF4-FFF2-40B4-BE49-F238E27FC236}">
                <a16:creationId xmlns:a16="http://schemas.microsoft.com/office/drawing/2014/main" id="{24D562D5-F47D-CF42-B1FE-EA486477A870}"/>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dirty="0"/>
          </a:p>
        </p:txBody>
      </p:sp>
      <p:sp>
        <p:nvSpPr>
          <p:cNvPr id="9" name="Title 1">
            <a:extLst>
              <a:ext uri="{FF2B5EF4-FFF2-40B4-BE49-F238E27FC236}">
                <a16:creationId xmlns:a16="http://schemas.microsoft.com/office/drawing/2014/main" id="{6AEEC0D9-DE56-D540-AB4A-10CE5939619C}"/>
              </a:ext>
            </a:extLst>
          </p:cNvPr>
          <p:cNvSpPr>
            <a:spLocks noGrp="1"/>
          </p:cNvSpPr>
          <p:nvPr>
            <p:ph type="ctrTitle" hasCustomPrompt="1"/>
          </p:nvPr>
        </p:nvSpPr>
        <p:spPr>
          <a:xfrm>
            <a:off x="442913" y="441325"/>
            <a:ext cx="11306175" cy="2285205"/>
          </a:xfrm>
          <a:prstGeom prst="rect">
            <a:avLst/>
          </a:prstGeom>
        </p:spPr>
        <p:txBody>
          <a:bodyPr anchor="t">
            <a:normAutofit/>
          </a:bodyPr>
          <a:lstStyle>
            <a:lvl1pPr algn="l">
              <a:lnSpc>
                <a:spcPct val="100000"/>
              </a:lnSpc>
              <a:defRPr sz="4500" b="1" i="0" baseline="0">
                <a:solidFill>
                  <a:srgbClr val="404041"/>
                </a:solidFill>
                <a:latin typeface="Verdana" panose="020B0604030504040204" pitchFamily="34" charset="0"/>
              </a:defRPr>
            </a:lvl1pPr>
          </a:lstStyle>
          <a:p>
            <a:r>
              <a:rPr lang="en-GB" dirty="0"/>
              <a:t>Presentation</a:t>
            </a:r>
            <a:br>
              <a:rPr lang="en-GB" dirty="0"/>
            </a:br>
            <a:r>
              <a:rPr lang="en-GB" dirty="0"/>
              <a:t>title slide with</a:t>
            </a:r>
            <a:br>
              <a:rPr lang="en-GB" dirty="0"/>
            </a:br>
            <a:r>
              <a:rPr lang="en-GB" dirty="0"/>
              <a:t>illustration</a:t>
            </a:r>
            <a:endParaRPr lang="en-US" dirty="0"/>
          </a:p>
        </p:txBody>
      </p:sp>
      <p:sp>
        <p:nvSpPr>
          <p:cNvPr id="10" name="Date Placeholder 3">
            <a:extLst>
              <a:ext uri="{FF2B5EF4-FFF2-40B4-BE49-F238E27FC236}">
                <a16:creationId xmlns:a16="http://schemas.microsoft.com/office/drawing/2014/main" id="{0B808024-23EB-9B45-BB30-24B7D65425EB}"/>
              </a:ext>
            </a:extLst>
          </p:cNvPr>
          <p:cNvSpPr>
            <a:spLocks noGrp="1"/>
          </p:cNvSpPr>
          <p:nvPr>
            <p:ph type="dt" sz="half" idx="10"/>
          </p:nvPr>
        </p:nvSpPr>
        <p:spPr>
          <a:xfrm>
            <a:off x="442913" y="2805111"/>
            <a:ext cx="2743200" cy="365125"/>
          </a:xfrm>
          <a:prstGeom prst="rect">
            <a:avLst/>
          </a:prstGeom>
        </p:spPr>
        <p:txBody>
          <a:bodyPr/>
          <a:lstStyle>
            <a:lvl1pPr>
              <a:defRPr baseline="0">
                <a:solidFill>
                  <a:srgbClr val="404041"/>
                </a:solidFill>
                <a:latin typeface="Verdana" panose="020B0604030504040204" pitchFamily="34" charset="0"/>
              </a:defRPr>
            </a:lvl1pPr>
          </a:lstStyle>
          <a:p>
            <a:endParaRPr lang="en-US" dirty="0"/>
          </a:p>
        </p:txBody>
      </p:sp>
    </p:spTree>
    <p:extLst>
      <p:ext uri="{BB962C8B-B14F-4D97-AF65-F5344CB8AC3E}">
        <p14:creationId xmlns:p14="http://schemas.microsoft.com/office/powerpoint/2010/main" val="1709985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x Column Image with Text">
    <p:spTree>
      <p:nvGrpSpPr>
        <p:cNvPr id="1" name=""/>
        <p:cNvGrpSpPr/>
        <p:nvPr/>
      </p:nvGrpSpPr>
      <p:grpSpPr>
        <a:xfrm>
          <a:off x="0" y="0"/>
          <a:ext cx="0" cy="0"/>
          <a:chOff x="0" y="0"/>
          <a:chExt cx="0" cy="0"/>
        </a:xfrm>
      </p:grpSpPr>
      <p:sp>
        <p:nvSpPr>
          <p:cNvPr id="9" name="Text Placeholder 13">
            <a:extLst>
              <a:ext uri="{FF2B5EF4-FFF2-40B4-BE49-F238E27FC236}">
                <a16:creationId xmlns:a16="http://schemas.microsoft.com/office/drawing/2014/main" id="{842EC3A6-4431-9748-B11D-A89535B6CC63}"/>
              </a:ext>
            </a:extLst>
          </p:cNvPr>
          <p:cNvSpPr>
            <a:spLocks noGrp="1"/>
          </p:cNvSpPr>
          <p:nvPr>
            <p:ph type="body" sz="quarter" idx="14" hasCustomPrompt="1"/>
          </p:nvPr>
        </p:nvSpPr>
        <p:spPr>
          <a:xfrm>
            <a:off x="442912" y="441325"/>
            <a:ext cx="11306175" cy="683419"/>
          </a:xfrm>
          <a:prstGeom prst="rect">
            <a:avLst/>
          </a:prstGeom>
        </p:spPr>
        <p:txBody>
          <a:bodyPr anchor="t">
            <a:normAutofit/>
          </a:bodyPr>
          <a:lstStyle>
            <a:lvl1pPr marL="0" indent="0">
              <a:lnSpc>
                <a:spcPct val="100000"/>
              </a:lnSpc>
              <a:buFontTx/>
              <a:buNone/>
              <a:defRPr sz="3800" b="1" i="0" baseline="0">
                <a:solidFill>
                  <a:srgbClr val="404041"/>
                </a:solidFill>
                <a:latin typeface="Verdana" panose="020B0604030504040204" pitchFamily="34" charset="0"/>
              </a:defRPr>
            </a:lvl1pPr>
          </a:lstStyle>
          <a:p>
            <a:pPr lvl="0"/>
            <a:r>
              <a:rPr lang="en-GB" dirty="0"/>
              <a:t>Imagery slide</a:t>
            </a:r>
          </a:p>
        </p:txBody>
      </p:sp>
      <p:sp>
        <p:nvSpPr>
          <p:cNvPr id="10" name="Picture Placeholder 12">
            <a:extLst>
              <a:ext uri="{FF2B5EF4-FFF2-40B4-BE49-F238E27FC236}">
                <a16:creationId xmlns:a16="http://schemas.microsoft.com/office/drawing/2014/main" id="{9324729D-CAD1-CB46-9F78-F4DC72AB574A}"/>
              </a:ext>
            </a:extLst>
          </p:cNvPr>
          <p:cNvSpPr>
            <a:spLocks noGrp="1"/>
          </p:cNvSpPr>
          <p:nvPr>
            <p:ph type="pic" sz="quarter" idx="15"/>
          </p:nvPr>
        </p:nvSpPr>
        <p:spPr>
          <a:xfrm>
            <a:off x="443309" y="1916832"/>
            <a:ext cx="1428750" cy="1216025"/>
          </a:xfrm>
          <a:prstGeom prst="rect">
            <a:avLst/>
          </a:prstGeom>
        </p:spPr>
        <p:txBody>
          <a:bodyPr>
            <a:normAutofit/>
          </a:bodyPr>
          <a:lstStyle>
            <a:lvl1pPr marL="0" indent="0">
              <a:buFontTx/>
              <a:buNone/>
              <a:defRPr sz="1000" baseline="0"/>
            </a:lvl1pPr>
          </a:lstStyle>
          <a:p>
            <a:r>
              <a:rPr lang="en-US"/>
              <a:t>Click icon to add picture</a:t>
            </a:r>
            <a:endParaRPr lang="en-US" dirty="0"/>
          </a:p>
        </p:txBody>
      </p:sp>
      <p:sp>
        <p:nvSpPr>
          <p:cNvPr id="11" name="Text Placeholder 12">
            <a:extLst>
              <a:ext uri="{FF2B5EF4-FFF2-40B4-BE49-F238E27FC236}">
                <a16:creationId xmlns:a16="http://schemas.microsoft.com/office/drawing/2014/main" id="{8939FD72-EFCC-F644-9D7E-CB7E0D85142D}"/>
              </a:ext>
            </a:extLst>
          </p:cNvPr>
          <p:cNvSpPr>
            <a:spLocks noGrp="1"/>
          </p:cNvSpPr>
          <p:nvPr>
            <p:ph type="body" sz="quarter" idx="16" hasCustomPrompt="1"/>
          </p:nvPr>
        </p:nvSpPr>
        <p:spPr>
          <a:xfrm>
            <a:off x="442913" y="3147311"/>
            <a:ext cx="1428750" cy="230400"/>
          </a:xfrm>
          <a:prstGeom prst="rect">
            <a:avLst/>
          </a:prstGeom>
        </p:spPr>
        <p:txBody>
          <a:bodyPr>
            <a:noAutofit/>
          </a:bodyPr>
          <a:lstStyle>
            <a:lvl1pPr marL="0" marR="0" indent="0" algn="ctr" defTabSz="914400" rtl="0" eaLnBrk="1" fontAlgn="auto" latinLnBrk="0" hangingPunct="1">
              <a:lnSpc>
                <a:spcPct val="100000"/>
              </a:lnSpc>
              <a:spcBef>
                <a:spcPts val="400"/>
              </a:spcBef>
              <a:spcAft>
                <a:spcPts val="0"/>
              </a:spcAft>
              <a:buClrTx/>
              <a:buSzTx/>
              <a:buFontTx/>
              <a:buNone/>
              <a:tabLst/>
              <a:defRPr sz="800" b="1" i="0" baseline="0">
                <a:solidFill>
                  <a:srgbClr val="58595B"/>
                </a:solidFill>
                <a:latin typeface="Verdana" panose="020B0604030504040204" pitchFamily="34" charset="0"/>
              </a:defRPr>
            </a:lvl1pPr>
          </a:lstStyle>
          <a:p>
            <a:pPr lvl="0"/>
            <a:r>
              <a:rPr lang="en-GB" dirty="0"/>
              <a:t>Lorem ipsum</a:t>
            </a:r>
          </a:p>
        </p:txBody>
      </p:sp>
      <p:sp>
        <p:nvSpPr>
          <p:cNvPr id="12" name="Text Placeholder 12">
            <a:extLst>
              <a:ext uri="{FF2B5EF4-FFF2-40B4-BE49-F238E27FC236}">
                <a16:creationId xmlns:a16="http://schemas.microsoft.com/office/drawing/2014/main" id="{5AE1A578-748E-2843-A500-C3B3268909CC}"/>
              </a:ext>
            </a:extLst>
          </p:cNvPr>
          <p:cNvSpPr>
            <a:spLocks noGrp="1"/>
          </p:cNvSpPr>
          <p:nvPr>
            <p:ph type="body" sz="quarter" idx="17" hasCustomPrompt="1"/>
          </p:nvPr>
        </p:nvSpPr>
        <p:spPr>
          <a:xfrm>
            <a:off x="442913" y="3446389"/>
            <a:ext cx="1428750" cy="571499"/>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700" b="0" i="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a:t>
            </a:r>
            <a:r>
              <a:rPr lang="en-GB" dirty="0"/>
              <a:t> </a:t>
            </a:r>
            <a:r>
              <a:rPr lang="en-GB" dirty="0" err="1"/>
              <a:t>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a:t>
            </a:r>
          </a:p>
        </p:txBody>
      </p:sp>
      <p:pic>
        <p:nvPicPr>
          <p:cNvPr id="34" name="Picture 33">
            <a:extLst>
              <a:ext uri="{FF2B5EF4-FFF2-40B4-BE49-F238E27FC236}">
                <a16:creationId xmlns:a16="http://schemas.microsoft.com/office/drawing/2014/main" id="{E745E60C-783D-0C4D-BD02-AE788BFC7149}"/>
              </a:ext>
            </a:extLst>
          </p:cNvPr>
          <p:cNvPicPr>
            <a:picLocks noChangeAspect="1"/>
          </p:cNvPicPr>
          <p:nvPr userDrawn="1"/>
        </p:nvPicPr>
        <p:blipFill>
          <a:blip r:embed="rId2"/>
          <a:stretch>
            <a:fillRect/>
          </a:stretch>
        </p:blipFill>
        <p:spPr>
          <a:xfrm>
            <a:off x="437754" y="6365517"/>
            <a:ext cx="257968" cy="232171"/>
          </a:xfrm>
          <a:prstGeom prst="rect">
            <a:avLst/>
          </a:prstGeom>
        </p:spPr>
      </p:pic>
      <p:sp>
        <p:nvSpPr>
          <p:cNvPr id="70" name="Picture Placeholder 12">
            <a:extLst>
              <a:ext uri="{FF2B5EF4-FFF2-40B4-BE49-F238E27FC236}">
                <a16:creationId xmlns:a16="http://schemas.microsoft.com/office/drawing/2014/main" id="{C6672A36-D964-3A42-BA74-E7276D5A6C1F}"/>
              </a:ext>
            </a:extLst>
          </p:cNvPr>
          <p:cNvSpPr>
            <a:spLocks noGrp="1"/>
          </p:cNvSpPr>
          <p:nvPr>
            <p:ph type="pic" sz="quarter" idx="36"/>
          </p:nvPr>
        </p:nvSpPr>
        <p:spPr>
          <a:xfrm>
            <a:off x="2418715" y="1916832"/>
            <a:ext cx="1428750" cy="1216025"/>
          </a:xfrm>
          <a:prstGeom prst="rect">
            <a:avLst/>
          </a:prstGeom>
        </p:spPr>
        <p:txBody>
          <a:bodyPr>
            <a:normAutofit/>
          </a:bodyPr>
          <a:lstStyle>
            <a:lvl1pPr marL="0" indent="0">
              <a:buFontTx/>
              <a:buNone/>
              <a:defRPr sz="1000" baseline="0"/>
            </a:lvl1pPr>
          </a:lstStyle>
          <a:p>
            <a:r>
              <a:rPr lang="en-US"/>
              <a:t>Click icon to add picture</a:t>
            </a:r>
            <a:endParaRPr lang="en-US" dirty="0"/>
          </a:p>
        </p:txBody>
      </p:sp>
      <p:sp>
        <p:nvSpPr>
          <p:cNvPr id="71" name="Text Placeholder 12">
            <a:extLst>
              <a:ext uri="{FF2B5EF4-FFF2-40B4-BE49-F238E27FC236}">
                <a16:creationId xmlns:a16="http://schemas.microsoft.com/office/drawing/2014/main" id="{6D9E7C7B-97BB-694E-9616-6E21E1B44403}"/>
              </a:ext>
            </a:extLst>
          </p:cNvPr>
          <p:cNvSpPr>
            <a:spLocks noGrp="1"/>
          </p:cNvSpPr>
          <p:nvPr>
            <p:ph type="body" sz="quarter" idx="37" hasCustomPrompt="1"/>
          </p:nvPr>
        </p:nvSpPr>
        <p:spPr>
          <a:xfrm>
            <a:off x="2418715" y="3147311"/>
            <a:ext cx="1428750" cy="230400"/>
          </a:xfrm>
          <a:prstGeom prst="rect">
            <a:avLst/>
          </a:prstGeom>
        </p:spPr>
        <p:txBody>
          <a:bodyPr>
            <a:noAutofit/>
          </a:bodyPr>
          <a:lstStyle>
            <a:lvl1pPr marL="0" marR="0" indent="0" algn="ctr" defTabSz="914400" rtl="0" eaLnBrk="1" fontAlgn="auto" latinLnBrk="0" hangingPunct="1">
              <a:lnSpc>
                <a:spcPct val="100000"/>
              </a:lnSpc>
              <a:spcBef>
                <a:spcPts val="400"/>
              </a:spcBef>
              <a:spcAft>
                <a:spcPts val="0"/>
              </a:spcAft>
              <a:buClrTx/>
              <a:buSzTx/>
              <a:buFontTx/>
              <a:buNone/>
              <a:tabLst/>
              <a:defRPr sz="800" b="1" i="0" baseline="0">
                <a:solidFill>
                  <a:srgbClr val="58595B"/>
                </a:solidFill>
                <a:latin typeface="Verdana" panose="020B0604030504040204" pitchFamily="34" charset="0"/>
              </a:defRPr>
            </a:lvl1pPr>
          </a:lstStyle>
          <a:p>
            <a:pPr lvl="0"/>
            <a:r>
              <a:rPr lang="en-GB" dirty="0"/>
              <a:t>Lorem ipsum</a:t>
            </a:r>
          </a:p>
        </p:txBody>
      </p:sp>
      <p:sp>
        <p:nvSpPr>
          <p:cNvPr id="72" name="Text Placeholder 12">
            <a:extLst>
              <a:ext uri="{FF2B5EF4-FFF2-40B4-BE49-F238E27FC236}">
                <a16:creationId xmlns:a16="http://schemas.microsoft.com/office/drawing/2014/main" id="{A5A16F38-9312-B24D-A145-75D7AA927A20}"/>
              </a:ext>
            </a:extLst>
          </p:cNvPr>
          <p:cNvSpPr>
            <a:spLocks noGrp="1"/>
          </p:cNvSpPr>
          <p:nvPr>
            <p:ph type="body" sz="quarter" idx="38" hasCustomPrompt="1"/>
          </p:nvPr>
        </p:nvSpPr>
        <p:spPr>
          <a:xfrm>
            <a:off x="2418715" y="3446389"/>
            <a:ext cx="1428750" cy="571499"/>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700" b="0" i="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a:t>
            </a:r>
            <a:r>
              <a:rPr lang="en-GB" dirty="0"/>
              <a:t> </a:t>
            </a:r>
            <a:r>
              <a:rPr lang="en-GB" dirty="0" err="1"/>
              <a:t>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a:t>
            </a:r>
          </a:p>
        </p:txBody>
      </p:sp>
      <p:sp>
        <p:nvSpPr>
          <p:cNvPr id="73" name="Picture Placeholder 12">
            <a:extLst>
              <a:ext uri="{FF2B5EF4-FFF2-40B4-BE49-F238E27FC236}">
                <a16:creationId xmlns:a16="http://schemas.microsoft.com/office/drawing/2014/main" id="{3624ED16-3BB9-A24C-8619-FD17A8AA5698}"/>
              </a:ext>
            </a:extLst>
          </p:cNvPr>
          <p:cNvSpPr>
            <a:spLocks noGrp="1"/>
          </p:cNvSpPr>
          <p:nvPr>
            <p:ph type="pic" sz="quarter" idx="39"/>
          </p:nvPr>
        </p:nvSpPr>
        <p:spPr>
          <a:xfrm>
            <a:off x="4394121" y="1916832"/>
            <a:ext cx="1428750" cy="1216025"/>
          </a:xfrm>
          <a:prstGeom prst="rect">
            <a:avLst/>
          </a:prstGeom>
        </p:spPr>
        <p:txBody>
          <a:bodyPr>
            <a:normAutofit/>
          </a:bodyPr>
          <a:lstStyle>
            <a:lvl1pPr marL="0" indent="0">
              <a:buFontTx/>
              <a:buNone/>
              <a:defRPr sz="1000" baseline="0"/>
            </a:lvl1pPr>
          </a:lstStyle>
          <a:p>
            <a:r>
              <a:rPr lang="en-US"/>
              <a:t>Click icon to add picture</a:t>
            </a:r>
            <a:endParaRPr lang="en-US" dirty="0"/>
          </a:p>
        </p:txBody>
      </p:sp>
      <p:sp>
        <p:nvSpPr>
          <p:cNvPr id="74" name="Text Placeholder 12">
            <a:extLst>
              <a:ext uri="{FF2B5EF4-FFF2-40B4-BE49-F238E27FC236}">
                <a16:creationId xmlns:a16="http://schemas.microsoft.com/office/drawing/2014/main" id="{0AEB4D02-E5B0-DB48-BC39-7695A1DF8FBB}"/>
              </a:ext>
            </a:extLst>
          </p:cNvPr>
          <p:cNvSpPr>
            <a:spLocks noGrp="1"/>
          </p:cNvSpPr>
          <p:nvPr>
            <p:ph type="body" sz="quarter" idx="40" hasCustomPrompt="1"/>
          </p:nvPr>
        </p:nvSpPr>
        <p:spPr>
          <a:xfrm>
            <a:off x="4394121" y="3147311"/>
            <a:ext cx="1428750" cy="230400"/>
          </a:xfrm>
          <a:prstGeom prst="rect">
            <a:avLst/>
          </a:prstGeom>
        </p:spPr>
        <p:txBody>
          <a:bodyPr>
            <a:noAutofit/>
          </a:bodyPr>
          <a:lstStyle>
            <a:lvl1pPr marL="0" marR="0" indent="0" algn="ctr" defTabSz="914400" rtl="0" eaLnBrk="1" fontAlgn="auto" latinLnBrk="0" hangingPunct="1">
              <a:lnSpc>
                <a:spcPct val="100000"/>
              </a:lnSpc>
              <a:spcBef>
                <a:spcPts val="400"/>
              </a:spcBef>
              <a:spcAft>
                <a:spcPts val="0"/>
              </a:spcAft>
              <a:buClrTx/>
              <a:buSzTx/>
              <a:buFontTx/>
              <a:buNone/>
              <a:tabLst/>
              <a:defRPr sz="800" b="1" i="0" baseline="0">
                <a:solidFill>
                  <a:srgbClr val="58595B"/>
                </a:solidFill>
                <a:latin typeface="Verdana" panose="020B0604030504040204" pitchFamily="34" charset="0"/>
              </a:defRPr>
            </a:lvl1pPr>
          </a:lstStyle>
          <a:p>
            <a:pPr lvl="0"/>
            <a:r>
              <a:rPr lang="en-GB" dirty="0"/>
              <a:t>Lorem ipsum</a:t>
            </a:r>
          </a:p>
        </p:txBody>
      </p:sp>
      <p:sp>
        <p:nvSpPr>
          <p:cNvPr id="75" name="Text Placeholder 12">
            <a:extLst>
              <a:ext uri="{FF2B5EF4-FFF2-40B4-BE49-F238E27FC236}">
                <a16:creationId xmlns:a16="http://schemas.microsoft.com/office/drawing/2014/main" id="{01E2AE77-1070-BE48-B1FA-998E47801C8A}"/>
              </a:ext>
            </a:extLst>
          </p:cNvPr>
          <p:cNvSpPr>
            <a:spLocks noGrp="1"/>
          </p:cNvSpPr>
          <p:nvPr>
            <p:ph type="body" sz="quarter" idx="41" hasCustomPrompt="1"/>
          </p:nvPr>
        </p:nvSpPr>
        <p:spPr>
          <a:xfrm>
            <a:off x="4394121" y="3446389"/>
            <a:ext cx="1428750" cy="571499"/>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700" b="0" i="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a:t>
            </a:r>
            <a:r>
              <a:rPr lang="en-GB" dirty="0"/>
              <a:t> </a:t>
            </a:r>
            <a:r>
              <a:rPr lang="en-GB" dirty="0" err="1"/>
              <a:t>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a:t>
            </a:r>
          </a:p>
        </p:txBody>
      </p:sp>
      <p:sp>
        <p:nvSpPr>
          <p:cNvPr id="76" name="Picture Placeholder 12">
            <a:extLst>
              <a:ext uri="{FF2B5EF4-FFF2-40B4-BE49-F238E27FC236}">
                <a16:creationId xmlns:a16="http://schemas.microsoft.com/office/drawing/2014/main" id="{D4A2E1B3-0318-E445-BDBD-DB72F1F8796B}"/>
              </a:ext>
            </a:extLst>
          </p:cNvPr>
          <p:cNvSpPr>
            <a:spLocks noGrp="1"/>
          </p:cNvSpPr>
          <p:nvPr>
            <p:ph type="pic" sz="quarter" idx="42"/>
          </p:nvPr>
        </p:nvSpPr>
        <p:spPr>
          <a:xfrm>
            <a:off x="6369527" y="1916832"/>
            <a:ext cx="1428750" cy="1216025"/>
          </a:xfrm>
          <a:prstGeom prst="rect">
            <a:avLst/>
          </a:prstGeom>
        </p:spPr>
        <p:txBody>
          <a:bodyPr>
            <a:normAutofit/>
          </a:bodyPr>
          <a:lstStyle>
            <a:lvl1pPr marL="0" indent="0">
              <a:buFontTx/>
              <a:buNone/>
              <a:defRPr sz="1000" baseline="0"/>
            </a:lvl1pPr>
          </a:lstStyle>
          <a:p>
            <a:r>
              <a:rPr lang="en-US"/>
              <a:t>Click icon to add picture</a:t>
            </a:r>
            <a:endParaRPr lang="en-US" dirty="0"/>
          </a:p>
        </p:txBody>
      </p:sp>
      <p:sp>
        <p:nvSpPr>
          <p:cNvPr id="77" name="Text Placeholder 12">
            <a:extLst>
              <a:ext uri="{FF2B5EF4-FFF2-40B4-BE49-F238E27FC236}">
                <a16:creationId xmlns:a16="http://schemas.microsoft.com/office/drawing/2014/main" id="{4C9E71E6-21F9-5E45-ACF9-0796299E7F11}"/>
              </a:ext>
            </a:extLst>
          </p:cNvPr>
          <p:cNvSpPr>
            <a:spLocks noGrp="1"/>
          </p:cNvSpPr>
          <p:nvPr>
            <p:ph type="body" sz="quarter" idx="43" hasCustomPrompt="1"/>
          </p:nvPr>
        </p:nvSpPr>
        <p:spPr>
          <a:xfrm>
            <a:off x="6369527" y="3147311"/>
            <a:ext cx="1428750" cy="230400"/>
          </a:xfrm>
          <a:prstGeom prst="rect">
            <a:avLst/>
          </a:prstGeom>
        </p:spPr>
        <p:txBody>
          <a:bodyPr>
            <a:noAutofit/>
          </a:bodyPr>
          <a:lstStyle>
            <a:lvl1pPr marL="0" marR="0" indent="0" algn="ctr" defTabSz="914400" rtl="0" eaLnBrk="1" fontAlgn="auto" latinLnBrk="0" hangingPunct="1">
              <a:lnSpc>
                <a:spcPct val="100000"/>
              </a:lnSpc>
              <a:spcBef>
                <a:spcPts val="400"/>
              </a:spcBef>
              <a:spcAft>
                <a:spcPts val="0"/>
              </a:spcAft>
              <a:buClrTx/>
              <a:buSzTx/>
              <a:buFontTx/>
              <a:buNone/>
              <a:tabLst/>
              <a:defRPr sz="800" b="1" i="0" baseline="0">
                <a:solidFill>
                  <a:srgbClr val="58595B"/>
                </a:solidFill>
                <a:latin typeface="Verdana" panose="020B0604030504040204" pitchFamily="34" charset="0"/>
              </a:defRPr>
            </a:lvl1pPr>
          </a:lstStyle>
          <a:p>
            <a:pPr lvl="0"/>
            <a:r>
              <a:rPr lang="en-GB" dirty="0"/>
              <a:t>Lorem ipsum</a:t>
            </a:r>
          </a:p>
        </p:txBody>
      </p:sp>
      <p:sp>
        <p:nvSpPr>
          <p:cNvPr id="78" name="Text Placeholder 12">
            <a:extLst>
              <a:ext uri="{FF2B5EF4-FFF2-40B4-BE49-F238E27FC236}">
                <a16:creationId xmlns:a16="http://schemas.microsoft.com/office/drawing/2014/main" id="{324F42D1-C061-6F43-9E4E-AE2F124C3FEA}"/>
              </a:ext>
            </a:extLst>
          </p:cNvPr>
          <p:cNvSpPr>
            <a:spLocks noGrp="1"/>
          </p:cNvSpPr>
          <p:nvPr>
            <p:ph type="body" sz="quarter" idx="44" hasCustomPrompt="1"/>
          </p:nvPr>
        </p:nvSpPr>
        <p:spPr>
          <a:xfrm>
            <a:off x="6369527" y="3446389"/>
            <a:ext cx="1428750" cy="571499"/>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700" b="0" i="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a:t>
            </a:r>
            <a:r>
              <a:rPr lang="en-GB" dirty="0"/>
              <a:t> </a:t>
            </a:r>
            <a:r>
              <a:rPr lang="en-GB" dirty="0" err="1"/>
              <a:t>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a:t>
            </a:r>
          </a:p>
        </p:txBody>
      </p:sp>
      <p:sp>
        <p:nvSpPr>
          <p:cNvPr id="79" name="Picture Placeholder 12">
            <a:extLst>
              <a:ext uri="{FF2B5EF4-FFF2-40B4-BE49-F238E27FC236}">
                <a16:creationId xmlns:a16="http://schemas.microsoft.com/office/drawing/2014/main" id="{6FFD5D7C-BCCC-CE48-B5B4-7D2D2652AFC6}"/>
              </a:ext>
            </a:extLst>
          </p:cNvPr>
          <p:cNvSpPr>
            <a:spLocks noGrp="1"/>
          </p:cNvSpPr>
          <p:nvPr>
            <p:ph type="pic" sz="quarter" idx="45"/>
          </p:nvPr>
        </p:nvSpPr>
        <p:spPr>
          <a:xfrm>
            <a:off x="8344933" y="1916832"/>
            <a:ext cx="1428750" cy="1216025"/>
          </a:xfrm>
          <a:prstGeom prst="rect">
            <a:avLst/>
          </a:prstGeom>
        </p:spPr>
        <p:txBody>
          <a:bodyPr>
            <a:normAutofit/>
          </a:bodyPr>
          <a:lstStyle>
            <a:lvl1pPr marL="0" indent="0">
              <a:buFontTx/>
              <a:buNone/>
              <a:defRPr sz="1000" baseline="0"/>
            </a:lvl1pPr>
          </a:lstStyle>
          <a:p>
            <a:r>
              <a:rPr lang="en-US"/>
              <a:t>Click icon to add picture</a:t>
            </a:r>
            <a:endParaRPr lang="en-US" dirty="0"/>
          </a:p>
        </p:txBody>
      </p:sp>
      <p:sp>
        <p:nvSpPr>
          <p:cNvPr id="80" name="Text Placeholder 12">
            <a:extLst>
              <a:ext uri="{FF2B5EF4-FFF2-40B4-BE49-F238E27FC236}">
                <a16:creationId xmlns:a16="http://schemas.microsoft.com/office/drawing/2014/main" id="{D6FDAEC9-754F-EF4E-815D-AFDB6EF2ACEF}"/>
              </a:ext>
            </a:extLst>
          </p:cNvPr>
          <p:cNvSpPr>
            <a:spLocks noGrp="1"/>
          </p:cNvSpPr>
          <p:nvPr>
            <p:ph type="body" sz="quarter" idx="46" hasCustomPrompt="1"/>
          </p:nvPr>
        </p:nvSpPr>
        <p:spPr>
          <a:xfrm>
            <a:off x="8344933" y="3147311"/>
            <a:ext cx="1428750" cy="230400"/>
          </a:xfrm>
          <a:prstGeom prst="rect">
            <a:avLst/>
          </a:prstGeom>
        </p:spPr>
        <p:txBody>
          <a:bodyPr>
            <a:noAutofit/>
          </a:bodyPr>
          <a:lstStyle>
            <a:lvl1pPr marL="0" marR="0" indent="0" algn="ctr" defTabSz="914400" rtl="0" eaLnBrk="1" fontAlgn="auto" latinLnBrk="0" hangingPunct="1">
              <a:lnSpc>
                <a:spcPct val="100000"/>
              </a:lnSpc>
              <a:spcBef>
                <a:spcPts val="400"/>
              </a:spcBef>
              <a:spcAft>
                <a:spcPts val="0"/>
              </a:spcAft>
              <a:buClrTx/>
              <a:buSzTx/>
              <a:buFontTx/>
              <a:buNone/>
              <a:tabLst/>
              <a:defRPr sz="800" b="1" i="0" baseline="0">
                <a:solidFill>
                  <a:srgbClr val="58595B"/>
                </a:solidFill>
                <a:latin typeface="Verdana" panose="020B0604030504040204" pitchFamily="34" charset="0"/>
              </a:defRPr>
            </a:lvl1pPr>
          </a:lstStyle>
          <a:p>
            <a:pPr lvl="0"/>
            <a:r>
              <a:rPr lang="en-GB" dirty="0"/>
              <a:t>Lorem ipsum</a:t>
            </a:r>
          </a:p>
        </p:txBody>
      </p:sp>
      <p:sp>
        <p:nvSpPr>
          <p:cNvPr id="81" name="Text Placeholder 12">
            <a:extLst>
              <a:ext uri="{FF2B5EF4-FFF2-40B4-BE49-F238E27FC236}">
                <a16:creationId xmlns:a16="http://schemas.microsoft.com/office/drawing/2014/main" id="{8A7ECD48-2F65-3847-A8B9-0345D5C313D5}"/>
              </a:ext>
            </a:extLst>
          </p:cNvPr>
          <p:cNvSpPr>
            <a:spLocks noGrp="1"/>
          </p:cNvSpPr>
          <p:nvPr>
            <p:ph type="body" sz="quarter" idx="47" hasCustomPrompt="1"/>
          </p:nvPr>
        </p:nvSpPr>
        <p:spPr>
          <a:xfrm>
            <a:off x="8344933" y="3446389"/>
            <a:ext cx="1428750" cy="571499"/>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700" b="0" i="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a:t>
            </a:r>
            <a:r>
              <a:rPr lang="en-GB" dirty="0"/>
              <a:t> </a:t>
            </a:r>
            <a:r>
              <a:rPr lang="en-GB" dirty="0" err="1"/>
              <a:t>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a:t>
            </a:r>
          </a:p>
        </p:txBody>
      </p:sp>
      <p:sp>
        <p:nvSpPr>
          <p:cNvPr id="82" name="Picture Placeholder 12">
            <a:extLst>
              <a:ext uri="{FF2B5EF4-FFF2-40B4-BE49-F238E27FC236}">
                <a16:creationId xmlns:a16="http://schemas.microsoft.com/office/drawing/2014/main" id="{4BEB6D78-BD66-3E45-A3AC-DA97F5A4F541}"/>
              </a:ext>
            </a:extLst>
          </p:cNvPr>
          <p:cNvSpPr>
            <a:spLocks noGrp="1"/>
          </p:cNvSpPr>
          <p:nvPr>
            <p:ph type="pic" sz="quarter" idx="48"/>
          </p:nvPr>
        </p:nvSpPr>
        <p:spPr>
          <a:xfrm>
            <a:off x="10320338" y="1916832"/>
            <a:ext cx="1428750" cy="1216025"/>
          </a:xfrm>
          <a:prstGeom prst="rect">
            <a:avLst/>
          </a:prstGeom>
        </p:spPr>
        <p:txBody>
          <a:bodyPr>
            <a:normAutofit/>
          </a:bodyPr>
          <a:lstStyle>
            <a:lvl1pPr marL="0" indent="0">
              <a:buFontTx/>
              <a:buNone/>
              <a:defRPr sz="1000" baseline="0"/>
            </a:lvl1pPr>
          </a:lstStyle>
          <a:p>
            <a:r>
              <a:rPr lang="en-US"/>
              <a:t>Click icon to add picture</a:t>
            </a:r>
            <a:endParaRPr lang="en-US" dirty="0"/>
          </a:p>
        </p:txBody>
      </p:sp>
      <p:sp>
        <p:nvSpPr>
          <p:cNvPr id="83" name="Text Placeholder 12">
            <a:extLst>
              <a:ext uri="{FF2B5EF4-FFF2-40B4-BE49-F238E27FC236}">
                <a16:creationId xmlns:a16="http://schemas.microsoft.com/office/drawing/2014/main" id="{F5E2FE84-DB04-FF48-A457-7F39CC044A04}"/>
              </a:ext>
            </a:extLst>
          </p:cNvPr>
          <p:cNvSpPr>
            <a:spLocks noGrp="1"/>
          </p:cNvSpPr>
          <p:nvPr>
            <p:ph type="body" sz="quarter" idx="49" hasCustomPrompt="1"/>
          </p:nvPr>
        </p:nvSpPr>
        <p:spPr>
          <a:xfrm>
            <a:off x="10320338" y="3147311"/>
            <a:ext cx="1428750" cy="230400"/>
          </a:xfrm>
          <a:prstGeom prst="rect">
            <a:avLst/>
          </a:prstGeom>
        </p:spPr>
        <p:txBody>
          <a:bodyPr>
            <a:noAutofit/>
          </a:bodyPr>
          <a:lstStyle>
            <a:lvl1pPr marL="0" marR="0" indent="0" algn="ctr" defTabSz="914400" rtl="0" eaLnBrk="1" fontAlgn="auto" latinLnBrk="0" hangingPunct="1">
              <a:lnSpc>
                <a:spcPct val="100000"/>
              </a:lnSpc>
              <a:spcBef>
                <a:spcPts val="400"/>
              </a:spcBef>
              <a:spcAft>
                <a:spcPts val="0"/>
              </a:spcAft>
              <a:buClrTx/>
              <a:buSzTx/>
              <a:buFontTx/>
              <a:buNone/>
              <a:tabLst/>
              <a:defRPr sz="800" b="1" i="0" baseline="0">
                <a:solidFill>
                  <a:srgbClr val="58595B"/>
                </a:solidFill>
                <a:latin typeface="Verdana" panose="020B0604030504040204" pitchFamily="34" charset="0"/>
              </a:defRPr>
            </a:lvl1pPr>
          </a:lstStyle>
          <a:p>
            <a:pPr lvl="0"/>
            <a:r>
              <a:rPr lang="en-GB" dirty="0"/>
              <a:t>Lorem ipsum</a:t>
            </a:r>
          </a:p>
        </p:txBody>
      </p:sp>
      <p:sp>
        <p:nvSpPr>
          <p:cNvPr id="84" name="Text Placeholder 12">
            <a:extLst>
              <a:ext uri="{FF2B5EF4-FFF2-40B4-BE49-F238E27FC236}">
                <a16:creationId xmlns:a16="http://schemas.microsoft.com/office/drawing/2014/main" id="{1E29E24C-C63A-2046-AAB4-CF2C214EC7BF}"/>
              </a:ext>
            </a:extLst>
          </p:cNvPr>
          <p:cNvSpPr>
            <a:spLocks noGrp="1"/>
          </p:cNvSpPr>
          <p:nvPr>
            <p:ph type="body" sz="quarter" idx="50" hasCustomPrompt="1"/>
          </p:nvPr>
        </p:nvSpPr>
        <p:spPr>
          <a:xfrm>
            <a:off x="10320338" y="3446389"/>
            <a:ext cx="1428750" cy="571499"/>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700" b="0" i="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a:t>
            </a:r>
            <a:r>
              <a:rPr lang="en-GB" dirty="0"/>
              <a:t> </a:t>
            </a:r>
            <a:r>
              <a:rPr lang="en-GB" dirty="0" err="1"/>
              <a:t>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a:t>
            </a:r>
          </a:p>
        </p:txBody>
      </p:sp>
      <p:sp>
        <p:nvSpPr>
          <p:cNvPr id="85" name="Picture Placeholder 12">
            <a:extLst>
              <a:ext uri="{FF2B5EF4-FFF2-40B4-BE49-F238E27FC236}">
                <a16:creationId xmlns:a16="http://schemas.microsoft.com/office/drawing/2014/main" id="{22066BB4-2F49-1F44-8684-8F9CF5847DCF}"/>
              </a:ext>
            </a:extLst>
          </p:cNvPr>
          <p:cNvSpPr>
            <a:spLocks noGrp="1"/>
          </p:cNvSpPr>
          <p:nvPr>
            <p:ph type="pic" sz="quarter" idx="51"/>
          </p:nvPr>
        </p:nvSpPr>
        <p:spPr>
          <a:xfrm>
            <a:off x="443309" y="4228261"/>
            <a:ext cx="1428750" cy="1216025"/>
          </a:xfrm>
          <a:prstGeom prst="rect">
            <a:avLst/>
          </a:prstGeom>
        </p:spPr>
        <p:txBody>
          <a:bodyPr>
            <a:normAutofit/>
          </a:bodyPr>
          <a:lstStyle>
            <a:lvl1pPr marL="0" indent="0">
              <a:buFontTx/>
              <a:buNone/>
              <a:defRPr sz="1000" baseline="0"/>
            </a:lvl1pPr>
          </a:lstStyle>
          <a:p>
            <a:r>
              <a:rPr lang="en-US"/>
              <a:t>Click icon to add picture</a:t>
            </a:r>
            <a:endParaRPr lang="en-US" dirty="0"/>
          </a:p>
        </p:txBody>
      </p:sp>
      <p:sp>
        <p:nvSpPr>
          <p:cNvPr id="86" name="Text Placeholder 12">
            <a:extLst>
              <a:ext uri="{FF2B5EF4-FFF2-40B4-BE49-F238E27FC236}">
                <a16:creationId xmlns:a16="http://schemas.microsoft.com/office/drawing/2014/main" id="{B5867E8A-0EA2-5943-9241-D39D01C02C34}"/>
              </a:ext>
            </a:extLst>
          </p:cNvPr>
          <p:cNvSpPr>
            <a:spLocks noGrp="1"/>
          </p:cNvSpPr>
          <p:nvPr>
            <p:ph type="body" sz="quarter" idx="52" hasCustomPrompt="1"/>
          </p:nvPr>
        </p:nvSpPr>
        <p:spPr>
          <a:xfrm>
            <a:off x="442913" y="5458740"/>
            <a:ext cx="1428750" cy="230400"/>
          </a:xfrm>
          <a:prstGeom prst="rect">
            <a:avLst/>
          </a:prstGeom>
        </p:spPr>
        <p:txBody>
          <a:bodyPr>
            <a:noAutofit/>
          </a:bodyPr>
          <a:lstStyle>
            <a:lvl1pPr marL="0" marR="0" indent="0" algn="ctr" defTabSz="914400" rtl="0" eaLnBrk="1" fontAlgn="auto" latinLnBrk="0" hangingPunct="1">
              <a:lnSpc>
                <a:spcPct val="100000"/>
              </a:lnSpc>
              <a:spcBef>
                <a:spcPts val="400"/>
              </a:spcBef>
              <a:spcAft>
                <a:spcPts val="0"/>
              </a:spcAft>
              <a:buClrTx/>
              <a:buSzTx/>
              <a:buFontTx/>
              <a:buNone/>
              <a:tabLst/>
              <a:defRPr sz="800" b="1" i="0" baseline="0">
                <a:solidFill>
                  <a:srgbClr val="58595B"/>
                </a:solidFill>
                <a:latin typeface="Verdana" panose="020B0604030504040204" pitchFamily="34" charset="0"/>
              </a:defRPr>
            </a:lvl1pPr>
          </a:lstStyle>
          <a:p>
            <a:pPr lvl="0"/>
            <a:r>
              <a:rPr lang="en-GB" dirty="0"/>
              <a:t>Lorem ipsum</a:t>
            </a:r>
          </a:p>
        </p:txBody>
      </p:sp>
      <p:sp>
        <p:nvSpPr>
          <p:cNvPr id="87" name="Text Placeholder 12">
            <a:extLst>
              <a:ext uri="{FF2B5EF4-FFF2-40B4-BE49-F238E27FC236}">
                <a16:creationId xmlns:a16="http://schemas.microsoft.com/office/drawing/2014/main" id="{B2B1DFBB-836E-A046-B165-733961ECB2FE}"/>
              </a:ext>
            </a:extLst>
          </p:cNvPr>
          <p:cNvSpPr>
            <a:spLocks noGrp="1"/>
          </p:cNvSpPr>
          <p:nvPr>
            <p:ph type="body" sz="quarter" idx="53" hasCustomPrompt="1"/>
          </p:nvPr>
        </p:nvSpPr>
        <p:spPr>
          <a:xfrm>
            <a:off x="442913" y="5757818"/>
            <a:ext cx="1428750" cy="571499"/>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700" b="0" i="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a:t>
            </a:r>
            <a:r>
              <a:rPr lang="en-GB" dirty="0"/>
              <a:t> </a:t>
            </a:r>
            <a:r>
              <a:rPr lang="en-GB" dirty="0" err="1"/>
              <a:t>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a:t>
            </a:r>
          </a:p>
        </p:txBody>
      </p:sp>
      <p:sp>
        <p:nvSpPr>
          <p:cNvPr id="88" name="Picture Placeholder 12">
            <a:extLst>
              <a:ext uri="{FF2B5EF4-FFF2-40B4-BE49-F238E27FC236}">
                <a16:creationId xmlns:a16="http://schemas.microsoft.com/office/drawing/2014/main" id="{65F1F174-499B-E34B-8B61-9F85DE5F7250}"/>
              </a:ext>
            </a:extLst>
          </p:cNvPr>
          <p:cNvSpPr>
            <a:spLocks noGrp="1"/>
          </p:cNvSpPr>
          <p:nvPr>
            <p:ph type="pic" sz="quarter" idx="54"/>
          </p:nvPr>
        </p:nvSpPr>
        <p:spPr>
          <a:xfrm>
            <a:off x="2418715" y="4228261"/>
            <a:ext cx="1428750" cy="1216025"/>
          </a:xfrm>
          <a:prstGeom prst="rect">
            <a:avLst/>
          </a:prstGeom>
        </p:spPr>
        <p:txBody>
          <a:bodyPr>
            <a:normAutofit/>
          </a:bodyPr>
          <a:lstStyle>
            <a:lvl1pPr marL="0" indent="0">
              <a:buFontTx/>
              <a:buNone/>
              <a:defRPr sz="1000" baseline="0"/>
            </a:lvl1pPr>
          </a:lstStyle>
          <a:p>
            <a:r>
              <a:rPr lang="en-US"/>
              <a:t>Click icon to add picture</a:t>
            </a:r>
            <a:endParaRPr lang="en-US" dirty="0"/>
          </a:p>
        </p:txBody>
      </p:sp>
      <p:sp>
        <p:nvSpPr>
          <p:cNvPr id="89" name="Text Placeholder 12">
            <a:extLst>
              <a:ext uri="{FF2B5EF4-FFF2-40B4-BE49-F238E27FC236}">
                <a16:creationId xmlns:a16="http://schemas.microsoft.com/office/drawing/2014/main" id="{D894C1C3-62B7-4A4F-89E5-B617866AC15A}"/>
              </a:ext>
            </a:extLst>
          </p:cNvPr>
          <p:cNvSpPr>
            <a:spLocks noGrp="1"/>
          </p:cNvSpPr>
          <p:nvPr>
            <p:ph type="body" sz="quarter" idx="55" hasCustomPrompt="1"/>
          </p:nvPr>
        </p:nvSpPr>
        <p:spPr>
          <a:xfrm>
            <a:off x="2418715" y="5458740"/>
            <a:ext cx="1428750" cy="230400"/>
          </a:xfrm>
          <a:prstGeom prst="rect">
            <a:avLst/>
          </a:prstGeom>
        </p:spPr>
        <p:txBody>
          <a:bodyPr>
            <a:noAutofit/>
          </a:bodyPr>
          <a:lstStyle>
            <a:lvl1pPr marL="0" marR="0" indent="0" algn="ctr" defTabSz="914400" rtl="0" eaLnBrk="1" fontAlgn="auto" latinLnBrk="0" hangingPunct="1">
              <a:lnSpc>
                <a:spcPct val="100000"/>
              </a:lnSpc>
              <a:spcBef>
                <a:spcPts val="400"/>
              </a:spcBef>
              <a:spcAft>
                <a:spcPts val="0"/>
              </a:spcAft>
              <a:buClrTx/>
              <a:buSzTx/>
              <a:buFontTx/>
              <a:buNone/>
              <a:tabLst/>
              <a:defRPr sz="800" b="1" i="0" baseline="0">
                <a:solidFill>
                  <a:srgbClr val="58595B"/>
                </a:solidFill>
                <a:latin typeface="Verdana" panose="020B0604030504040204" pitchFamily="34" charset="0"/>
              </a:defRPr>
            </a:lvl1pPr>
          </a:lstStyle>
          <a:p>
            <a:pPr lvl="0"/>
            <a:r>
              <a:rPr lang="en-GB" dirty="0"/>
              <a:t>Lorem ipsum</a:t>
            </a:r>
          </a:p>
        </p:txBody>
      </p:sp>
      <p:sp>
        <p:nvSpPr>
          <p:cNvPr id="90" name="Text Placeholder 12">
            <a:extLst>
              <a:ext uri="{FF2B5EF4-FFF2-40B4-BE49-F238E27FC236}">
                <a16:creationId xmlns:a16="http://schemas.microsoft.com/office/drawing/2014/main" id="{7D17CDF6-409B-DF40-932D-4FF05A495379}"/>
              </a:ext>
            </a:extLst>
          </p:cNvPr>
          <p:cNvSpPr>
            <a:spLocks noGrp="1"/>
          </p:cNvSpPr>
          <p:nvPr>
            <p:ph type="body" sz="quarter" idx="56" hasCustomPrompt="1"/>
          </p:nvPr>
        </p:nvSpPr>
        <p:spPr>
          <a:xfrm>
            <a:off x="2418715" y="5757818"/>
            <a:ext cx="1428750" cy="571499"/>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700" b="0" i="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a:t>
            </a:r>
            <a:r>
              <a:rPr lang="en-GB" dirty="0"/>
              <a:t> </a:t>
            </a:r>
            <a:r>
              <a:rPr lang="en-GB" dirty="0" err="1"/>
              <a:t>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a:t>
            </a:r>
          </a:p>
        </p:txBody>
      </p:sp>
      <p:sp>
        <p:nvSpPr>
          <p:cNvPr id="91" name="Picture Placeholder 12">
            <a:extLst>
              <a:ext uri="{FF2B5EF4-FFF2-40B4-BE49-F238E27FC236}">
                <a16:creationId xmlns:a16="http://schemas.microsoft.com/office/drawing/2014/main" id="{E9F77EA2-ECBA-CD41-B2BB-9C4A80E51D8E}"/>
              </a:ext>
            </a:extLst>
          </p:cNvPr>
          <p:cNvSpPr>
            <a:spLocks noGrp="1"/>
          </p:cNvSpPr>
          <p:nvPr>
            <p:ph type="pic" sz="quarter" idx="57"/>
          </p:nvPr>
        </p:nvSpPr>
        <p:spPr>
          <a:xfrm>
            <a:off x="4394121" y="4228261"/>
            <a:ext cx="1428750" cy="1216025"/>
          </a:xfrm>
          <a:prstGeom prst="rect">
            <a:avLst/>
          </a:prstGeom>
        </p:spPr>
        <p:txBody>
          <a:bodyPr>
            <a:normAutofit/>
          </a:bodyPr>
          <a:lstStyle>
            <a:lvl1pPr marL="0" indent="0">
              <a:buFontTx/>
              <a:buNone/>
              <a:defRPr sz="1000" baseline="0"/>
            </a:lvl1pPr>
          </a:lstStyle>
          <a:p>
            <a:r>
              <a:rPr lang="en-US"/>
              <a:t>Click icon to add picture</a:t>
            </a:r>
            <a:endParaRPr lang="en-US" dirty="0"/>
          </a:p>
        </p:txBody>
      </p:sp>
      <p:sp>
        <p:nvSpPr>
          <p:cNvPr id="92" name="Text Placeholder 12">
            <a:extLst>
              <a:ext uri="{FF2B5EF4-FFF2-40B4-BE49-F238E27FC236}">
                <a16:creationId xmlns:a16="http://schemas.microsoft.com/office/drawing/2014/main" id="{5CA3CFAD-BDF6-F84A-AD2C-81B597339872}"/>
              </a:ext>
            </a:extLst>
          </p:cNvPr>
          <p:cNvSpPr>
            <a:spLocks noGrp="1"/>
          </p:cNvSpPr>
          <p:nvPr>
            <p:ph type="body" sz="quarter" idx="58" hasCustomPrompt="1"/>
          </p:nvPr>
        </p:nvSpPr>
        <p:spPr>
          <a:xfrm>
            <a:off x="4394121" y="5458740"/>
            <a:ext cx="1428750" cy="230400"/>
          </a:xfrm>
          <a:prstGeom prst="rect">
            <a:avLst/>
          </a:prstGeom>
        </p:spPr>
        <p:txBody>
          <a:bodyPr>
            <a:noAutofit/>
          </a:bodyPr>
          <a:lstStyle>
            <a:lvl1pPr marL="0" marR="0" indent="0" algn="ctr" defTabSz="914400" rtl="0" eaLnBrk="1" fontAlgn="auto" latinLnBrk="0" hangingPunct="1">
              <a:lnSpc>
                <a:spcPct val="100000"/>
              </a:lnSpc>
              <a:spcBef>
                <a:spcPts val="400"/>
              </a:spcBef>
              <a:spcAft>
                <a:spcPts val="0"/>
              </a:spcAft>
              <a:buClrTx/>
              <a:buSzTx/>
              <a:buFontTx/>
              <a:buNone/>
              <a:tabLst/>
              <a:defRPr sz="800" b="1" i="0" baseline="0">
                <a:solidFill>
                  <a:srgbClr val="58595B"/>
                </a:solidFill>
                <a:latin typeface="Verdana" panose="020B0604030504040204" pitchFamily="34" charset="0"/>
              </a:defRPr>
            </a:lvl1pPr>
          </a:lstStyle>
          <a:p>
            <a:pPr lvl="0"/>
            <a:r>
              <a:rPr lang="en-GB" dirty="0"/>
              <a:t>Lorem ipsum</a:t>
            </a:r>
          </a:p>
        </p:txBody>
      </p:sp>
      <p:sp>
        <p:nvSpPr>
          <p:cNvPr id="93" name="Text Placeholder 12">
            <a:extLst>
              <a:ext uri="{FF2B5EF4-FFF2-40B4-BE49-F238E27FC236}">
                <a16:creationId xmlns:a16="http://schemas.microsoft.com/office/drawing/2014/main" id="{4005FA5A-D31D-4A47-8F26-C9D638368263}"/>
              </a:ext>
            </a:extLst>
          </p:cNvPr>
          <p:cNvSpPr>
            <a:spLocks noGrp="1"/>
          </p:cNvSpPr>
          <p:nvPr>
            <p:ph type="body" sz="quarter" idx="59" hasCustomPrompt="1"/>
          </p:nvPr>
        </p:nvSpPr>
        <p:spPr>
          <a:xfrm>
            <a:off x="4394121" y="5757818"/>
            <a:ext cx="1428750" cy="571499"/>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700" b="0" i="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a:t>
            </a:r>
            <a:r>
              <a:rPr lang="en-GB" dirty="0"/>
              <a:t> </a:t>
            </a:r>
            <a:r>
              <a:rPr lang="en-GB" dirty="0" err="1"/>
              <a:t>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a:t>
            </a:r>
          </a:p>
        </p:txBody>
      </p:sp>
      <p:sp>
        <p:nvSpPr>
          <p:cNvPr id="94" name="Picture Placeholder 12">
            <a:extLst>
              <a:ext uri="{FF2B5EF4-FFF2-40B4-BE49-F238E27FC236}">
                <a16:creationId xmlns:a16="http://schemas.microsoft.com/office/drawing/2014/main" id="{493D157E-527E-4E48-8CF5-A2B062919548}"/>
              </a:ext>
            </a:extLst>
          </p:cNvPr>
          <p:cNvSpPr>
            <a:spLocks noGrp="1"/>
          </p:cNvSpPr>
          <p:nvPr>
            <p:ph type="pic" sz="quarter" idx="60"/>
          </p:nvPr>
        </p:nvSpPr>
        <p:spPr>
          <a:xfrm>
            <a:off x="6369527" y="4228261"/>
            <a:ext cx="1428750" cy="1216025"/>
          </a:xfrm>
          <a:prstGeom prst="rect">
            <a:avLst/>
          </a:prstGeom>
        </p:spPr>
        <p:txBody>
          <a:bodyPr>
            <a:normAutofit/>
          </a:bodyPr>
          <a:lstStyle>
            <a:lvl1pPr marL="0" indent="0">
              <a:buFontTx/>
              <a:buNone/>
              <a:defRPr sz="1000" baseline="0"/>
            </a:lvl1pPr>
          </a:lstStyle>
          <a:p>
            <a:r>
              <a:rPr lang="en-US"/>
              <a:t>Click icon to add picture</a:t>
            </a:r>
            <a:endParaRPr lang="en-US" dirty="0"/>
          </a:p>
        </p:txBody>
      </p:sp>
      <p:sp>
        <p:nvSpPr>
          <p:cNvPr id="95" name="Text Placeholder 12">
            <a:extLst>
              <a:ext uri="{FF2B5EF4-FFF2-40B4-BE49-F238E27FC236}">
                <a16:creationId xmlns:a16="http://schemas.microsoft.com/office/drawing/2014/main" id="{F48F4630-F890-2043-8AF7-B9FEAA0F003A}"/>
              </a:ext>
            </a:extLst>
          </p:cNvPr>
          <p:cNvSpPr>
            <a:spLocks noGrp="1"/>
          </p:cNvSpPr>
          <p:nvPr>
            <p:ph type="body" sz="quarter" idx="61" hasCustomPrompt="1"/>
          </p:nvPr>
        </p:nvSpPr>
        <p:spPr>
          <a:xfrm>
            <a:off x="6369527" y="5458740"/>
            <a:ext cx="1428750" cy="230400"/>
          </a:xfrm>
          <a:prstGeom prst="rect">
            <a:avLst/>
          </a:prstGeom>
        </p:spPr>
        <p:txBody>
          <a:bodyPr>
            <a:noAutofit/>
          </a:bodyPr>
          <a:lstStyle>
            <a:lvl1pPr marL="0" marR="0" indent="0" algn="ctr" defTabSz="914400" rtl="0" eaLnBrk="1" fontAlgn="auto" latinLnBrk="0" hangingPunct="1">
              <a:lnSpc>
                <a:spcPct val="100000"/>
              </a:lnSpc>
              <a:spcBef>
                <a:spcPts val="400"/>
              </a:spcBef>
              <a:spcAft>
                <a:spcPts val="0"/>
              </a:spcAft>
              <a:buClrTx/>
              <a:buSzTx/>
              <a:buFontTx/>
              <a:buNone/>
              <a:tabLst/>
              <a:defRPr sz="800" b="1" i="0" baseline="0">
                <a:solidFill>
                  <a:srgbClr val="58595B"/>
                </a:solidFill>
                <a:latin typeface="Verdana" panose="020B0604030504040204" pitchFamily="34" charset="0"/>
              </a:defRPr>
            </a:lvl1pPr>
          </a:lstStyle>
          <a:p>
            <a:pPr lvl="0"/>
            <a:r>
              <a:rPr lang="en-GB" dirty="0"/>
              <a:t>Lorem ipsum</a:t>
            </a:r>
          </a:p>
        </p:txBody>
      </p:sp>
      <p:sp>
        <p:nvSpPr>
          <p:cNvPr id="96" name="Text Placeholder 12">
            <a:extLst>
              <a:ext uri="{FF2B5EF4-FFF2-40B4-BE49-F238E27FC236}">
                <a16:creationId xmlns:a16="http://schemas.microsoft.com/office/drawing/2014/main" id="{CBE15B91-A189-9D4F-BA95-B74A526E204C}"/>
              </a:ext>
            </a:extLst>
          </p:cNvPr>
          <p:cNvSpPr>
            <a:spLocks noGrp="1"/>
          </p:cNvSpPr>
          <p:nvPr>
            <p:ph type="body" sz="quarter" idx="62" hasCustomPrompt="1"/>
          </p:nvPr>
        </p:nvSpPr>
        <p:spPr>
          <a:xfrm>
            <a:off x="6369527" y="5757818"/>
            <a:ext cx="1428750" cy="571499"/>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700" b="0" i="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a:t>
            </a:r>
            <a:r>
              <a:rPr lang="en-GB" dirty="0"/>
              <a:t> </a:t>
            </a:r>
            <a:r>
              <a:rPr lang="en-GB" dirty="0" err="1"/>
              <a:t>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a:t>
            </a:r>
          </a:p>
        </p:txBody>
      </p:sp>
      <p:sp>
        <p:nvSpPr>
          <p:cNvPr id="97" name="Picture Placeholder 12">
            <a:extLst>
              <a:ext uri="{FF2B5EF4-FFF2-40B4-BE49-F238E27FC236}">
                <a16:creationId xmlns:a16="http://schemas.microsoft.com/office/drawing/2014/main" id="{461FDB97-4F1C-6042-82D9-866B763561DD}"/>
              </a:ext>
            </a:extLst>
          </p:cNvPr>
          <p:cNvSpPr>
            <a:spLocks noGrp="1"/>
          </p:cNvSpPr>
          <p:nvPr>
            <p:ph type="pic" sz="quarter" idx="63"/>
          </p:nvPr>
        </p:nvSpPr>
        <p:spPr>
          <a:xfrm>
            <a:off x="8344933" y="4228261"/>
            <a:ext cx="1428750" cy="1216025"/>
          </a:xfrm>
          <a:prstGeom prst="rect">
            <a:avLst/>
          </a:prstGeom>
        </p:spPr>
        <p:txBody>
          <a:bodyPr>
            <a:normAutofit/>
          </a:bodyPr>
          <a:lstStyle>
            <a:lvl1pPr marL="0" indent="0">
              <a:buFontTx/>
              <a:buNone/>
              <a:defRPr sz="1000" baseline="0"/>
            </a:lvl1pPr>
          </a:lstStyle>
          <a:p>
            <a:r>
              <a:rPr lang="en-US"/>
              <a:t>Click icon to add picture</a:t>
            </a:r>
            <a:endParaRPr lang="en-US" dirty="0"/>
          </a:p>
        </p:txBody>
      </p:sp>
      <p:sp>
        <p:nvSpPr>
          <p:cNvPr id="98" name="Text Placeholder 12">
            <a:extLst>
              <a:ext uri="{FF2B5EF4-FFF2-40B4-BE49-F238E27FC236}">
                <a16:creationId xmlns:a16="http://schemas.microsoft.com/office/drawing/2014/main" id="{95CD707C-5151-9046-A061-2487A0E33943}"/>
              </a:ext>
            </a:extLst>
          </p:cNvPr>
          <p:cNvSpPr>
            <a:spLocks noGrp="1"/>
          </p:cNvSpPr>
          <p:nvPr>
            <p:ph type="body" sz="quarter" idx="64" hasCustomPrompt="1"/>
          </p:nvPr>
        </p:nvSpPr>
        <p:spPr>
          <a:xfrm>
            <a:off x="8344933" y="5458740"/>
            <a:ext cx="1428750" cy="230400"/>
          </a:xfrm>
          <a:prstGeom prst="rect">
            <a:avLst/>
          </a:prstGeom>
        </p:spPr>
        <p:txBody>
          <a:bodyPr>
            <a:noAutofit/>
          </a:bodyPr>
          <a:lstStyle>
            <a:lvl1pPr marL="0" marR="0" indent="0" algn="ctr" defTabSz="914400" rtl="0" eaLnBrk="1" fontAlgn="auto" latinLnBrk="0" hangingPunct="1">
              <a:lnSpc>
                <a:spcPct val="100000"/>
              </a:lnSpc>
              <a:spcBef>
                <a:spcPts val="400"/>
              </a:spcBef>
              <a:spcAft>
                <a:spcPts val="0"/>
              </a:spcAft>
              <a:buClrTx/>
              <a:buSzTx/>
              <a:buFontTx/>
              <a:buNone/>
              <a:tabLst/>
              <a:defRPr sz="800" b="1" i="0" baseline="0">
                <a:solidFill>
                  <a:srgbClr val="58595B"/>
                </a:solidFill>
                <a:latin typeface="Verdana" panose="020B0604030504040204" pitchFamily="34" charset="0"/>
              </a:defRPr>
            </a:lvl1pPr>
          </a:lstStyle>
          <a:p>
            <a:pPr lvl="0"/>
            <a:r>
              <a:rPr lang="en-GB" dirty="0"/>
              <a:t>Lorem ipsum</a:t>
            </a:r>
          </a:p>
        </p:txBody>
      </p:sp>
      <p:sp>
        <p:nvSpPr>
          <p:cNvPr id="99" name="Text Placeholder 12">
            <a:extLst>
              <a:ext uri="{FF2B5EF4-FFF2-40B4-BE49-F238E27FC236}">
                <a16:creationId xmlns:a16="http://schemas.microsoft.com/office/drawing/2014/main" id="{FA24B65D-E030-514B-A15F-A3E8047B0929}"/>
              </a:ext>
            </a:extLst>
          </p:cNvPr>
          <p:cNvSpPr>
            <a:spLocks noGrp="1"/>
          </p:cNvSpPr>
          <p:nvPr>
            <p:ph type="body" sz="quarter" idx="65" hasCustomPrompt="1"/>
          </p:nvPr>
        </p:nvSpPr>
        <p:spPr>
          <a:xfrm>
            <a:off x="8344933" y="5757818"/>
            <a:ext cx="1428750" cy="571499"/>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700" b="0" i="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a:t>
            </a:r>
            <a:r>
              <a:rPr lang="en-GB" dirty="0"/>
              <a:t> </a:t>
            </a:r>
            <a:r>
              <a:rPr lang="en-GB" dirty="0" err="1"/>
              <a:t>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a:t>
            </a:r>
          </a:p>
        </p:txBody>
      </p:sp>
      <p:sp>
        <p:nvSpPr>
          <p:cNvPr id="100" name="Picture Placeholder 12">
            <a:extLst>
              <a:ext uri="{FF2B5EF4-FFF2-40B4-BE49-F238E27FC236}">
                <a16:creationId xmlns:a16="http://schemas.microsoft.com/office/drawing/2014/main" id="{FA09ED23-269C-4543-B98E-96CCF9D3F809}"/>
              </a:ext>
            </a:extLst>
          </p:cNvPr>
          <p:cNvSpPr>
            <a:spLocks noGrp="1"/>
          </p:cNvSpPr>
          <p:nvPr>
            <p:ph type="pic" sz="quarter" idx="66"/>
          </p:nvPr>
        </p:nvSpPr>
        <p:spPr>
          <a:xfrm>
            <a:off x="10320338" y="4228261"/>
            <a:ext cx="1428750" cy="1216025"/>
          </a:xfrm>
          <a:prstGeom prst="rect">
            <a:avLst/>
          </a:prstGeom>
        </p:spPr>
        <p:txBody>
          <a:bodyPr>
            <a:normAutofit/>
          </a:bodyPr>
          <a:lstStyle>
            <a:lvl1pPr marL="0" indent="0">
              <a:buFontTx/>
              <a:buNone/>
              <a:defRPr sz="1000" baseline="0"/>
            </a:lvl1pPr>
          </a:lstStyle>
          <a:p>
            <a:r>
              <a:rPr lang="en-US"/>
              <a:t>Click icon to add picture</a:t>
            </a:r>
            <a:endParaRPr lang="en-US" dirty="0"/>
          </a:p>
        </p:txBody>
      </p:sp>
      <p:sp>
        <p:nvSpPr>
          <p:cNvPr id="101" name="Text Placeholder 12">
            <a:extLst>
              <a:ext uri="{FF2B5EF4-FFF2-40B4-BE49-F238E27FC236}">
                <a16:creationId xmlns:a16="http://schemas.microsoft.com/office/drawing/2014/main" id="{FA0C8D3E-DEF5-F445-9694-D99F358062F2}"/>
              </a:ext>
            </a:extLst>
          </p:cNvPr>
          <p:cNvSpPr>
            <a:spLocks noGrp="1"/>
          </p:cNvSpPr>
          <p:nvPr>
            <p:ph type="body" sz="quarter" idx="67" hasCustomPrompt="1"/>
          </p:nvPr>
        </p:nvSpPr>
        <p:spPr>
          <a:xfrm>
            <a:off x="10320338" y="5458740"/>
            <a:ext cx="1428750" cy="230400"/>
          </a:xfrm>
          <a:prstGeom prst="rect">
            <a:avLst/>
          </a:prstGeom>
        </p:spPr>
        <p:txBody>
          <a:bodyPr>
            <a:noAutofit/>
          </a:bodyPr>
          <a:lstStyle>
            <a:lvl1pPr marL="0" marR="0" indent="0" algn="ctr" defTabSz="914400" rtl="0" eaLnBrk="1" fontAlgn="auto" latinLnBrk="0" hangingPunct="1">
              <a:lnSpc>
                <a:spcPct val="100000"/>
              </a:lnSpc>
              <a:spcBef>
                <a:spcPts val="400"/>
              </a:spcBef>
              <a:spcAft>
                <a:spcPts val="0"/>
              </a:spcAft>
              <a:buClrTx/>
              <a:buSzTx/>
              <a:buFontTx/>
              <a:buNone/>
              <a:tabLst/>
              <a:defRPr sz="800" b="1" i="0" baseline="0">
                <a:solidFill>
                  <a:srgbClr val="58595B"/>
                </a:solidFill>
                <a:latin typeface="Verdana" panose="020B0604030504040204" pitchFamily="34" charset="0"/>
              </a:defRPr>
            </a:lvl1pPr>
          </a:lstStyle>
          <a:p>
            <a:pPr lvl="0"/>
            <a:r>
              <a:rPr lang="en-GB" dirty="0"/>
              <a:t>Lorem ipsum</a:t>
            </a:r>
          </a:p>
        </p:txBody>
      </p:sp>
      <p:sp>
        <p:nvSpPr>
          <p:cNvPr id="102" name="Text Placeholder 12">
            <a:extLst>
              <a:ext uri="{FF2B5EF4-FFF2-40B4-BE49-F238E27FC236}">
                <a16:creationId xmlns:a16="http://schemas.microsoft.com/office/drawing/2014/main" id="{152967CD-633A-CE4D-9C21-C36038B14510}"/>
              </a:ext>
            </a:extLst>
          </p:cNvPr>
          <p:cNvSpPr>
            <a:spLocks noGrp="1"/>
          </p:cNvSpPr>
          <p:nvPr>
            <p:ph type="body" sz="quarter" idx="68" hasCustomPrompt="1"/>
          </p:nvPr>
        </p:nvSpPr>
        <p:spPr>
          <a:xfrm>
            <a:off x="10320338" y="5757818"/>
            <a:ext cx="1428750" cy="571499"/>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700" b="0" i="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a:t>
            </a:r>
            <a:r>
              <a:rPr lang="en-GB" dirty="0"/>
              <a:t> </a:t>
            </a:r>
            <a:r>
              <a:rPr lang="en-GB" dirty="0" err="1"/>
              <a:t>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a:t>
            </a:r>
          </a:p>
        </p:txBody>
      </p:sp>
      <p:sp>
        <p:nvSpPr>
          <p:cNvPr id="40" name="Footer Placeholder 4">
            <a:extLst>
              <a:ext uri="{FF2B5EF4-FFF2-40B4-BE49-F238E27FC236}">
                <a16:creationId xmlns:a16="http://schemas.microsoft.com/office/drawing/2014/main" id="{67885208-05C8-0B4A-A866-E6CBB32A47E1}"/>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dirty="0"/>
              <a:t>Copyright ©2021 Apraava Energy ▪ This information is confidential.</a:t>
            </a:r>
          </a:p>
        </p:txBody>
      </p:sp>
      <p:sp>
        <p:nvSpPr>
          <p:cNvPr id="41" name="Slide Number Placeholder 5">
            <a:extLst>
              <a:ext uri="{FF2B5EF4-FFF2-40B4-BE49-F238E27FC236}">
                <a16:creationId xmlns:a16="http://schemas.microsoft.com/office/drawing/2014/main" id="{60E12E6A-6CF2-7C4F-AE17-7827B8350893}"/>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dirty="0"/>
          </a:p>
        </p:txBody>
      </p:sp>
    </p:spTree>
    <p:extLst>
      <p:ext uri="{BB962C8B-B14F-4D97-AF65-F5344CB8AC3E}">
        <p14:creationId xmlns:p14="http://schemas.microsoft.com/office/powerpoint/2010/main" val="10661416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6" name="Picture Placeholder 10">
            <a:extLst>
              <a:ext uri="{FF2B5EF4-FFF2-40B4-BE49-F238E27FC236}">
                <a16:creationId xmlns:a16="http://schemas.microsoft.com/office/drawing/2014/main" id="{71C84FBD-CE0C-FF43-AC5B-7DA9C2F0F394}"/>
              </a:ext>
            </a:extLst>
          </p:cNvPr>
          <p:cNvSpPr>
            <a:spLocks noGrp="1"/>
          </p:cNvSpPr>
          <p:nvPr>
            <p:ph type="pic" sz="quarter" idx="13"/>
          </p:nvPr>
        </p:nvSpPr>
        <p:spPr>
          <a:xfrm>
            <a:off x="0" y="0"/>
            <a:ext cx="12192000" cy="5860736"/>
          </a:xfrm>
          <a:prstGeom prst="rect">
            <a:avLst/>
          </a:prstGeom>
        </p:spPr>
        <p:txBody>
          <a:bodyPr>
            <a:normAutofit/>
          </a:bodyPr>
          <a:lstStyle>
            <a:lvl1pPr marL="0" indent="0">
              <a:buFontTx/>
              <a:buNone/>
              <a:defRPr sz="1000" baseline="0"/>
            </a:lvl1pPr>
          </a:lstStyle>
          <a:p>
            <a:r>
              <a:rPr lang="en-US"/>
              <a:t>Click icon to add picture</a:t>
            </a:r>
            <a:endParaRPr lang="en-US" dirty="0"/>
          </a:p>
        </p:txBody>
      </p:sp>
      <p:pic>
        <p:nvPicPr>
          <p:cNvPr id="12" name="Picture 11">
            <a:extLst>
              <a:ext uri="{FF2B5EF4-FFF2-40B4-BE49-F238E27FC236}">
                <a16:creationId xmlns:a16="http://schemas.microsoft.com/office/drawing/2014/main" id="{9DFE2980-983B-C24E-8EB2-6CE9151E7F4B}"/>
              </a:ext>
            </a:extLst>
          </p:cNvPr>
          <p:cNvPicPr>
            <a:picLocks noChangeAspect="1"/>
          </p:cNvPicPr>
          <p:nvPr userDrawn="1"/>
        </p:nvPicPr>
        <p:blipFill>
          <a:blip r:embed="rId2"/>
          <a:stretch>
            <a:fillRect/>
          </a:stretch>
        </p:blipFill>
        <p:spPr>
          <a:xfrm>
            <a:off x="438150" y="6365517"/>
            <a:ext cx="256000" cy="230400"/>
          </a:xfrm>
          <a:prstGeom prst="rect">
            <a:avLst/>
          </a:prstGeom>
        </p:spPr>
      </p:pic>
      <p:sp>
        <p:nvSpPr>
          <p:cNvPr id="4" name="Footer Placeholder 4">
            <a:extLst>
              <a:ext uri="{FF2B5EF4-FFF2-40B4-BE49-F238E27FC236}">
                <a16:creationId xmlns:a16="http://schemas.microsoft.com/office/drawing/2014/main" id="{2A666802-7DC7-1C44-8729-FBF5DDA9CEAB}"/>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dirty="0"/>
              <a:t>Copyright ©2021 Apraava Energy ▪ This information is confidential.</a:t>
            </a:r>
          </a:p>
        </p:txBody>
      </p:sp>
      <p:sp>
        <p:nvSpPr>
          <p:cNvPr id="5" name="Slide Number Placeholder 5">
            <a:extLst>
              <a:ext uri="{FF2B5EF4-FFF2-40B4-BE49-F238E27FC236}">
                <a16:creationId xmlns:a16="http://schemas.microsoft.com/office/drawing/2014/main" id="{47ECDCA1-0DCB-654C-8D19-DC7831E4A1FE}"/>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dirty="0"/>
          </a:p>
        </p:txBody>
      </p:sp>
    </p:spTree>
    <p:extLst>
      <p:ext uri="{BB962C8B-B14F-4D97-AF65-F5344CB8AC3E}">
        <p14:creationId xmlns:p14="http://schemas.microsoft.com/office/powerpoint/2010/main" val="1322076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4A15C19-D8B7-674C-A030-0DFBBB9B6C0F}"/>
              </a:ext>
            </a:extLst>
          </p:cNvPr>
          <p:cNvPicPr>
            <a:picLocks noChangeAspect="1"/>
          </p:cNvPicPr>
          <p:nvPr userDrawn="1"/>
        </p:nvPicPr>
        <p:blipFill>
          <a:blip r:embed="rId2"/>
          <a:stretch>
            <a:fillRect/>
          </a:stretch>
        </p:blipFill>
        <p:spPr>
          <a:xfrm>
            <a:off x="438150" y="6365517"/>
            <a:ext cx="240417" cy="230400"/>
          </a:xfrm>
          <a:prstGeom prst="rect">
            <a:avLst/>
          </a:prstGeom>
        </p:spPr>
      </p:pic>
      <p:sp>
        <p:nvSpPr>
          <p:cNvPr id="9" name="Picture Placeholder 13">
            <a:extLst>
              <a:ext uri="{FF2B5EF4-FFF2-40B4-BE49-F238E27FC236}">
                <a16:creationId xmlns:a16="http://schemas.microsoft.com/office/drawing/2014/main" id="{F63D9E43-52CE-D749-88D8-410140561948}"/>
              </a:ext>
            </a:extLst>
          </p:cNvPr>
          <p:cNvSpPr>
            <a:spLocks noGrp="1"/>
          </p:cNvSpPr>
          <p:nvPr>
            <p:ph type="pic" sz="quarter" idx="15"/>
          </p:nvPr>
        </p:nvSpPr>
        <p:spPr>
          <a:xfrm>
            <a:off x="449409" y="451174"/>
            <a:ext cx="5322741" cy="5571103"/>
          </a:xfrm>
          <a:prstGeom prst="rect">
            <a:avLst/>
          </a:prstGeom>
        </p:spPr>
        <p:txBody>
          <a:bodyPr>
            <a:normAutofit/>
          </a:bodyPr>
          <a:lstStyle>
            <a:lvl1pPr marL="0" indent="0">
              <a:buFontTx/>
              <a:buNone/>
              <a:defRPr sz="1000" baseline="0"/>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01ED3412-A7F4-0645-B73C-7643B05E4DD7}"/>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dirty="0"/>
              <a:t>Copyright ©2021 Apraava Energy ▪ This information is confidential.</a:t>
            </a:r>
          </a:p>
        </p:txBody>
      </p:sp>
      <p:sp>
        <p:nvSpPr>
          <p:cNvPr id="6" name="Slide Number Placeholder 5">
            <a:extLst>
              <a:ext uri="{FF2B5EF4-FFF2-40B4-BE49-F238E27FC236}">
                <a16:creationId xmlns:a16="http://schemas.microsoft.com/office/drawing/2014/main" id="{729CEFB6-5661-0D4C-A2A0-BC90BC9629B4}"/>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dirty="0"/>
          </a:p>
        </p:txBody>
      </p:sp>
      <p:sp>
        <p:nvSpPr>
          <p:cNvPr id="10" name="Picture Placeholder 13">
            <a:extLst>
              <a:ext uri="{FF2B5EF4-FFF2-40B4-BE49-F238E27FC236}">
                <a16:creationId xmlns:a16="http://schemas.microsoft.com/office/drawing/2014/main" id="{1875C3F7-211A-A14E-B1B4-25C85335C85E}"/>
              </a:ext>
            </a:extLst>
          </p:cNvPr>
          <p:cNvSpPr>
            <a:spLocks noGrp="1"/>
          </p:cNvSpPr>
          <p:nvPr>
            <p:ph type="pic" sz="quarter" idx="16"/>
          </p:nvPr>
        </p:nvSpPr>
        <p:spPr>
          <a:xfrm>
            <a:off x="6426347" y="451174"/>
            <a:ext cx="5322741" cy="5571103"/>
          </a:xfrm>
          <a:prstGeom prst="rect">
            <a:avLst/>
          </a:prstGeom>
        </p:spPr>
        <p:txBody>
          <a:bodyPr>
            <a:normAutofit/>
          </a:bodyPr>
          <a:lstStyle>
            <a:lvl1pPr marL="0" indent="0">
              <a:buFontTx/>
              <a:buNone/>
              <a:defRPr sz="1000" baseline="0"/>
            </a:lvl1pPr>
          </a:lstStyle>
          <a:p>
            <a:r>
              <a:rPr lang="en-US"/>
              <a:t>Click icon to add picture</a:t>
            </a:r>
            <a:endParaRPr lang="en-US" dirty="0"/>
          </a:p>
        </p:txBody>
      </p:sp>
    </p:spTree>
    <p:extLst>
      <p:ext uri="{BB962C8B-B14F-4D97-AF65-F5344CB8AC3E}">
        <p14:creationId xmlns:p14="http://schemas.microsoft.com/office/powerpoint/2010/main" val="8194458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Slide with Text">
    <p:spTree>
      <p:nvGrpSpPr>
        <p:cNvPr id="1" name=""/>
        <p:cNvGrpSpPr/>
        <p:nvPr/>
      </p:nvGrpSpPr>
      <p:grpSpPr>
        <a:xfrm>
          <a:off x="0" y="0"/>
          <a:ext cx="0" cy="0"/>
          <a:chOff x="0" y="0"/>
          <a:chExt cx="0" cy="0"/>
        </a:xfrm>
      </p:grpSpPr>
      <p:sp>
        <p:nvSpPr>
          <p:cNvPr id="9" name="Picture Placeholder 13">
            <a:extLst>
              <a:ext uri="{FF2B5EF4-FFF2-40B4-BE49-F238E27FC236}">
                <a16:creationId xmlns:a16="http://schemas.microsoft.com/office/drawing/2014/main" id="{CD9EF9E5-A945-C247-BAD8-32948E36E941}"/>
              </a:ext>
            </a:extLst>
          </p:cNvPr>
          <p:cNvSpPr>
            <a:spLocks noGrp="1"/>
          </p:cNvSpPr>
          <p:nvPr>
            <p:ph type="pic" sz="quarter" idx="15"/>
          </p:nvPr>
        </p:nvSpPr>
        <p:spPr>
          <a:xfrm>
            <a:off x="449409" y="451175"/>
            <a:ext cx="5322741" cy="4994050"/>
          </a:xfrm>
          <a:prstGeom prst="rect">
            <a:avLst/>
          </a:prstGeom>
        </p:spPr>
        <p:txBody>
          <a:bodyPr>
            <a:normAutofit/>
          </a:bodyPr>
          <a:lstStyle>
            <a:lvl1pPr marL="0" indent="0">
              <a:buFontTx/>
              <a:buNone/>
              <a:defRPr sz="1000" baseline="0"/>
            </a:lvl1pPr>
          </a:lstStyle>
          <a:p>
            <a:r>
              <a:rPr lang="en-US"/>
              <a:t>Click icon to add picture</a:t>
            </a:r>
            <a:endParaRPr lang="en-US" dirty="0"/>
          </a:p>
        </p:txBody>
      </p:sp>
      <p:pic>
        <p:nvPicPr>
          <p:cNvPr id="12" name="Picture 11">
            <a:extLst>
              <a:ext uri="{FF2B5EF4-FFF2-40B4-BE49-F238E27FC236}">
                <a16:creationId xmlns:a16="http://schemas.microsoft.com/office/drawing/2014/main" id="{7281D72A-4F25-004E-A63A-E756CF30CDAC}"/>
              </a:ext>
            </a:extLst>
          </p:cNvPr>
          <p:cNvPicPr>
            <a:picLocks noChangeAspect="1"/>
          </p:cNvPicPr>
          <p:nvPr userDrawn="1"/>
        </p:nvPicPr>
        <p:blipFill>
          <a:blip r:embed="rId2"/>
          <a:stretch>
            <a:fillRect/>
          </a:stretch>
        </p:blipFill>
        <p:spPr>
          <a:xfrm>
            <a:off x="438150" y="6365517"/>
            <a:ext cx="256000" cy="230400"/>
          </a:xfrm>
          <a:prstGeom prst="rect">
            <a:avLst/>
          </a:prstGeom>
        </p:spPr>
      </p:pic>
      <p:sp>
        <p:nvSpPr>
          <p:cNvPr id="15" name="Text Placeholder 12">
            <a:extLst>
              <a:ext uri="{FF2B5EF4-FFF2-40B4-BE49-F238E27FC236}">
                <a16:creationId xmlns:a16="http://schemas.microsoft.com/office/drawing/2014/main" id="{3E177651-D3AE-944A-8E58-0C75A18798C4}"/>
              </a:ext>
            </a:extLst>
          </p:cNvPr>
          <p:cNvSpPr>
            <a:spLocks noGrp="1"/>
          </p:cNvSpPr>
          <p:nvPr>
            <p:ph type="body" sz="quarter" idx="35" hasCustomPrompt="1"/>
          </p:nvPr>
        </p:nvSpPr>
        <p:spPr>
          <a:xfrm>
            <a:off x="449409" y="5579581"/>
            <a:ext cx="5329238" cy="442696"/>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1200" b="0" i="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a:t>
            </a:r>
            <a:r>
              <a:rPr lang="en-GB" dirty="0"/>
              <a:t>.</a:t>
            </a:r>
          </a:p>
        </p:txBody>
      </p:sp>
      <p:sp>
        <p:nvSpPr>
          <p:cNvPr id="7" name="Footer Placeholder 4">
            <a:extLst>
              <a:ext uri="{FF2B5EF4-FFF2-40B4-BE49-F238E27FC236}">
                <a16:creationId xmlns:a16="http://schemas.microsoft.com/office/drawing/2014/main" id="{498C5601-51FF-A642-A054-15903A112102}"/>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dirty="0"/>
              <a:t>Copyright ©2021 Apraava Energy ▪ This information is confidential.</a:t>
            </a:r>
          </a:p>
        </p:txBody>
      </p:sp>
      <p:sp>
        <p:nvSpPr>
          <p:cNvPr id="8" name="Slide Number Placeholder 5">
            <a:extLst>
              <a:ext uri="{FF2B5EF4-FFF2-40B4-BE49-F238E27FC236}">
                <a16:creationId xmlns:a16="http://schemas.microsoft.com/office/drawing/2014/main" id="{C8ED9024-B2B7-4B49-815F-8065A766F08E}"/>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dirty="0"/>
          </a:p>
        </p:txBody>
      </p:sp>
      <p:sp>
        <p:nvSpPr>
          <p:cNvPr id="18" name="Picture Placeholder 13">
            <a:extLst>
              <a:ext uri="{FF2B5EF4-FFF2-40B4-BE49-F238E27FC236}">
                <a16:creationId xmlns:a16="http://schemas.microsoft.com/office/drawing/2014/main" id="{630CE705-445B-0940-A802-0E03F60375B7}"/>
              </a:ext>
            </a:extLst>
          </p:cNvPr>
          <p:cNvSpPr>
            <a:spLocks noGrp="1"/>
          </p:cNvSpPr>
          <p:nvPr>
            <p:ph type="pic" sz="quarter" idx="36"/>
          </p:nvPr>
        </p:nvSpPr>
        <p:spPr>
          <a:xfrm>
            <a:off x="6426347" y="451175"/>
            <a:ext cx="5322741" cy="4994050"/>
          </a:xfrm>
          <a:prstGeom prst="rect">
            <a:avLst/>
          </a:prstGeom>
        </p:spPr>
        <p:txBody>
          <a:bodyPr>
            <a:normAutofit/>
          </a:bodyPr>
          <a:lstStyle>
            <a:lvl1pPr marL="0" indent="0">
              <a:buFontTx/>
              <a:buNone/>
              <a:defRPr sz="1000" baseline="0"/>
            </a:lvl1pPr>
          </a:lstStyle>
          <a:p>
            <a:r>
              <a:rPr lang="en-US"/>
              <a:t>Click icon to add picture</a:t>
            </a:r>
            <a:endParaRPr lang="en-US" dirty="0"/>
          </a:p>
        </p:txBody>
      </p:sp>
      <p:sp>
        <p:nvSpPr>
          <p:cNvPr id="19" name="Text Placeholder 12">
            <a:extLst>
              <a:ext uri="{FF2B5EF4-FFF2-40B4-BE49-F238E27FC236}">
                <a16:creationId xmlns:a16="http://schemas.microsoft.com/office/drawing/2014/main" id="{00B8A6DA-8994-A449-9AA1-7E49AC43514B}"/>
              </a:ext>
            </a:extLst>
          </p:cNvPr>
          <p:cNvSpPr>
            <a:spLocks noGrp="1"/>
          </p:cNvSpPr>
          <p:nvPr>
            <p:ph type="body" sz="quarter" idx="37" hasCustomPrompt="1"/>
          </p:nvPr>
        </p:nvSpPr>
        <p:spPr>
          <a:xfrm>
            <a:off x="6426347" y="5579581"/>
            <a:ext cx="5329238" cy="442696"/>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1200" b="0" i="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a:t>
            </a:r>
            <a:r>
              <a:rPr lang="en-GB" dirty="0"/>
              <a:t>.</a:t>
            </a:r>
          </a:p>
        </p:txBody>
      </p:sp>
    </p:spTree>
    <p:extLst>
      <p:ext uri="{BB962C8B-B14F-4D97-AF65-F5344CB8AC3E}">
        <p14:creationId xmlns:p14="http://schemas.microsoft.com/office/powerpoint/2010/main" val="40965842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Image Slide - O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26FFBA3-DAEA-F84B-9AF8-7E71BF972DED}"/>
              </a:ext>
            </a:extLst>
          </p:cNvPr>
          <p:cNvPicPr>
            <a:picLocks noChangeAspect="1"/>
          </p:cNvPicPr>
          <p:nvPr userDrawn="1"/>
        </p:nvPicPr>
        <p:blipFill>
          <a:blip r:embed="rId2"/>
          <a:stretch>
            <a:fillRect/>
          </a:stretch>
        </p:blipFill>
        <p:spPr>
          <a:xfrm>
            <a:off x="438150" y="6365517"/>
            <a:ext cx="257968" cy="232171"/>
          </a:xfrm>
          <a:prstGeom prst="rect">
            <a:avLst/>
          </a:prstGeom>
        </p:spPr>
      </p:pic>
      <p:sp>
        <p:nvSpPr>
          <p:cNvPr id="6" name="Footer Placeholder 4">
            <a:extLst>
              <a:ext uri="{FF2B5EF4-FFF2-40B4-BE49-F238E27FC236}">
                <a16:creationId xmlns:a16="http://schemas.microsoft.com/office/drawing/2014/main" id="{D3132C12-E758-A04A-8802-3E0CC25D969D}"/>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dirty="0"/>
              <a:t>Copyright ©2021 Apraava Energy ▪ This information is confidential.</a:t>
            </a:r>
          </a:p>
        </p:txBody>
      </p:sp>
      <p:sp>
        <p:nvSpPr>
          <p:cNvPr id="7" name="Slide Number Placeholder 5">
            <a:extLst>
              <a:ext uri="{FF2B5EF4-FFF2-40B4-BE49-F238E27FC236}">
                <a16:creationId xmlns:a16="http://schemas.microsoft.com/office/drawing/2014/main" id="{B7C32DC1-A28A-704F-9605-B63014B5E124}"/>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dirty="0"/>
          </a:p>
        </p:txBody>
      </p:sp>
      <p:sp>
        <p:nvSpPr>
          <p:cNvPr id="16" name="Picture Placeholder 13">
            <a:extLst>
              <a:ext uri="{FF2B5EF4-FFF2-40B4-BE49-F238E27FC236}">
                <a16:creationId xmlns:a16="http://schemas.microsoft.com/office/drawing/2014/main" id="{61C7E02E-35F7-2941-8897-2C5A05BB8EA3}"/>
              </a:ext>
            </a:extLst>
          </p:cNvPr>
          <p:cNvSpPr>
            <a:spLocks noGrp="1"/>
          </p:cNvSpPr>
          <p:nvPr>
            <p:ph type="pic" sz="quarter" idx="15"/>
          </p:nvPr>
        </p:nvSpPr>
        <p:spPr>
          <a:xfrm>
            <a:off x="449409" y="451175"/>
            <a:ext cx="5322741" cy="5571102"/>
          </a:xfrm>
          <a:prstGeom prst="rect">
            <a:avLst/>
          </a:prstGeom>
        </p:spPr>
        <p:txBody>
          <a:bodyPr>
            <a:normAutofit/>
          </a:bodyPr>
          <a:lstStyle>
            <a:lvl1pPr marL="0" indent="0">
              <a:buFontTx/>
              <a:buNone/>
              <a:defRPr sz="1000" baseline="0"/>
            </a:lvl1pPr>
          </a:lstStyle>
          <a:p>
            <a:r>
              <a:rPr lang="en-US"/>
              <a:t>Click icon to add picture</a:t>
            </a:r>
            <a:endParaRPr lang="en-US" dirty="0"/>
          </a:p>
        </p:txBody>
      </p:sp>
      <p:sp>
        <p:nvSpPr>
          <p:cNvPr id="19" name="Picture Placeholder 13">
            <a:extLst>
              <a:ext uri="{FF2B5EF4-FFF2-40B4-BE49-F238E27FC236}">
                <a16:creationId xmlns:a16="http://schemas.microsoft.com/office/drawing/2014/main" id="{3098B208-E5AF-0043-B8C1-FD7C112F4149}"/>
              </a:ext>
            </a:extLst>
          </p:cNvPr>
          <p:cNvSpPr>
            <a:spLocks noGrp="1"/>
          </p:cNvSpPr>
          <p:nvPr>
            <p:ph type="pic" sz="quarter" idx="36"/>
          </p:nvPr>
        </p:nvSpPr>
        <p:spPr>
          <a:xfrm>
            <a:off x="6426347" y="451175"/>
            <a:ext cx="5322741" cy="2644551"/>
          </a:xfrm>
          <a:prstGeom prst="rect">
            <a:avLst/>
          </a:prstGeom>
        </p:spPr>
        <p:txBody>
          <a:bodyPr>
            <a:normAutofit/>
          </a:bodyPr>
          <a:lstStyle>
            <a:lvl1pPr marL="0" indent="0">
              <a:buFontTx/>
              <a:buNone/>
              <a:defRPr sz="1000" baseline="0"/>
            </a:lvl1pPr>
          </a:lstStyle>
          <a:p>
            <a:r>
              <a:rPr lang="en-US"/>
              <a:t>Click icon to add picture</a:t>
            </a:r>
            <a:endParaRPr lang="en-US" dirty="0"/>
          </a:p>
        </p:txBody>
      </p:sp>
      <p:sp>
        <p:nvSpPr>
          <p:cNvPr id="20" name="Picture Placeholder 13">
            <a:extLst>
              <a:ext uri="{FF2B5EF4-FFF2-40B4-BE49-F238E27FC236}">
                <a16:creationId xmlns:a16="http://schemas.microsoft.com/office/drawing/2014/main" id="{748951EB-6B0B-3944-986F-A87C36307BFF}"/>
              </a:ext>
            </a:extLst>
          </p:cNvPr>
          <p:cNvSpPr>
            <a:spLocks noGrp="1"/>
          </p:cNvSpPr>
          <p:nvPr>
            <p:ph type="pic" sz="quarter" idx="37"/>
          </p:nvPr>
        </p:nvSpPr>
        <p:spPr>
          <a:xfrm>
            <a:off x="6426347" y="3377726"/>
            <a:ext cx="5322741" cy="2644551"/>
          </a:xfrm>
          <a:prstGeom prst="rect">
            <a:avLst/>
          </a:prstGeom>
        </p:spPr>
        <p:txBody>
          <a:bodyPr>
            <a:normAutofit/>
          </a:bodyPr>
          <a:lstStyle>
            <a:lvl1pPr marL="0" indent="0">
              <a:buFontTx/>
              <a:buNone/>
              <a:defRPr sz="1000" baseline="0"/>
            </a:lvl1pPr>
          </a:lstStyle>
          <a:p>
            <a:r>
              <a:rPr lang="en-US"/>
              <a:t>Click icon to add picture</a:t>
            </a:r>
            <a:endParaRPr lang="en-US" dirty="0"/>
          </a:p>
        </p:txBody>
      </p:sp>
    </p:spTree>
    <p:extLst>
      <p:ext uri="{BB962C8B-B14F-4D97-AF65-F5344CB8AC3E}">
        <p14:creationId xmlns:p14="http://schemas.microsoft.com/office/powerpoint/2010/main" val="9913859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Images with Text Slide - O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A171DE5-F0DA-6C46-9913-1CD7A70FC04F}"/>
              </a:ext>
            </a:extLst>
          </p:cNvPr>
          <p:cNvPicPr>
            <a:picLocks noChangeAspect="1"/>
          </p:cNvPicPr>
          <p:nvPr userDrawn="1"/>
        </p:nvPicPr>
        <p:blipFill>
          <a:blip r:embed="rId2"/>
          <a:stretch>
            <a:fillRect/>
          </a:stretch>
        </p:blipFill>
        <p:spPr>
          <a:xfrm>
            <a:off x="438150" y="6365517"/>
            <a:ext cx="256000" cy="230400"/>
          </a:xfrm>
          <a:prstGeom prst="rect">
            <a:avLst/>
          </a:prstGeom>
        </p:spPr>
      </p:pic>
      <p:sp>
        <p:nvSpPr>
          <p:cNvPr id="9" name="Footer Placeholder 4">
            <a:extLst>
              <a:ext uri="{FF2B5EF4-FFF2-40B4-BE49-F238E27FC236}">
                <a16:creationId xmlns:a16="http://schemas.microsoft.com/office/drawing/2014/main" id="{C9C81B74-1446-484D-8D53-604DE9637A8B}"/>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dirty="0"/>
              <a:t>Copyright ©2021 Apraava Energy ▪ This information is confidential.</a:t>
            </a:r>
          </a:p>
        </p:txBody>
      </p:sp>
      <p:sp>
        <p:nvSpPr>
          <p:cNvPr id="11" name="Slide Number Placeholder 5">
            <a:extLst>
              <a:ext uri="{FF2B5EF4-FFF2-40B4-BE49-F238E27FC236}">
                <a16:creationId xmlns:a16="http://schemas.microsoft.com/office/drawing/2014/main" id="{6F8C7EF7-6325-6C48-82B1-5F452DA516C5}"/>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dirty="0"/>
          </a:p>
        </p:txBody>
      </p:sp>
      <p:sp>
        <p:nvSpPr>
          <p:cNvPr id="28" name="Picture Placeholder 13">
            <a:extLst>
              <a:ext uri="{FF2B5EF4-FFF2-40B4-BE49-F238E27FC236}">
                <a16:creationId xmlns:a16="http://schemas.microsoft.com/office/drawing/2014/main" id="{A7E47C33-FF21-1042-84CE-42E4E5D96D5B}"/>
              </a:ext>
            </a:extLst>
          </p:cNvPr>
          <p:cNvSpPr>
            <a:spLocks noGrp="1"/>
          </p:cNvSpPr>
          <p:nvPr>
            <p:ph type="pic" sz="quarter" idx="21"/>
          </p:nvPr>
        </p:nvSpPr>
        <p:spPr>
          <a:xfrm>
            <a:off x="6426347" y="3377726"/>
            <a:ext cx="5324475" cy="2067499"/>
          </a:xfrm>
          <a:prstGeom prst="rect">
            <a:avLst/>
          </a:prstGeom>
        </p:spPr>
        <p:txBody>
          <a:bodyPr>
            <a:normAutofit/>
          </a:bodyPr>
          <a:lstStyle>
            <a:lvl1pPr marL="0" indent="0">
              <a:buFontTx/>
              <a:buNone/>
              <a:defRPr sz="1000" baseline="0"/>
            </a:lvl1pPr>
          </a:lstStyle>
          <a:p>
            <a:r>
              <a:rPr lang="en-US"/>
              <a:t>Click icon to add picture</a:t>
            </a:r>
            <a:endParaRPr lang="en-US" dirty="0"/>
          </a:p>
        </p:txBody>
      </p:sp>
      <p:sp>
        <p:nvSpPr>
          <p:cNvPr id="30" name="Text Placeholder 12">
            <a:extLst>
              <a:ext uri="{FF2B5EF4-FFF2-40B4-BE49-F238E27FC236}">
                <a16:creationId xmlns:a16="http://schemas.microsoft.com/office/drawing/2014/main" id="{410424D3-32C3-A14A-97A0-2E2F71C071FD}"/>
              </a:ext>
            </a:extLst>
          </p:cNvPr>
          <p:cNvSpPr>
            <a:spLocks noGrp="1"/>
          </p:cNvSpPr>
          <p:nvPr>
            <p:ph type="body" sz="quarter" idx="35" hasCustomPrompt="1"/>
          </p:nvPr>
        </p:nvSpPr>
        <p:spPr>
          <a:xfrm>
            <a:off x="449409" y="5579581"/>
            <a:ext cx="5329238" cy="442696"/>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1200" b="0" i="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a:t>
            </a:r>
            <a:r>
              <a:rPr lang="en-GB" dirty="0"/>
              <a:t>.</a:t>
            </a:r>
          </a:p>
        </p:txBody>
      </p:sp>
      <p:sp>
        <p:nvSpPr>
          <p:cNvPr id="31" name="Text Placeholder 12">
            <a:extLst>
              <a:ext uri="{FF2B5EF4-FFF2-40B4-BE49-F238E27FC236}">
                <a16:creationId xmlns:a16="http://schemas.microsoft.com/office/drawing/2014/main" id="{707F94E8-84A9-F345-8622-91E7131A5A1D}"/>
              </a:ext>
            </a:extLst>
          </p:cNvPr>
          <p:cNvSpPr>
            <a:spLocks noGrp="1"/>
          </p:cNvSpPr>
          <p:nvPr>
            <p:ph type="body" sz="quarter" idx="37" hasCustomPrompt="1"/>
          </p:nvPr>
        </p:nvSpPr>
        <p:spPr>
          <a:xfrm>
            <a:off x="6426347" y="5579581"/>
            <a:ext cx="5329238" cy="442696"/>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1200" b="0" i="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a:t>
            </a:r>
            <a:r>
              <a:rPr lang="en-GB" dirty="0"/>
              <a:t>.</a:t>
            </a:r>
          </a:p>
        </p:txBody>
      </p:sp>
      <p:sp>
        <p:nvSpPr>
          <p:cNvPr id="32" name="Picture Placeholder 13">
            <a:extLst>
              <a:ext uri="{FF2B5EF4-FFF2-40B4-BE49-F238E27FC236}">
                <a16:creationId xmlns:a16="http://schemas.microsoft.com/office/drawing/2014/main" id="{6326AB69-6D96-A643-968F-07571BFB45B7}"/>
              </a:ext>
            </a:extLst>
          </p:cNvPr>
          <p:cNvSpPr>
            <a:spLocks noGrp="1"/>
          </p:cNvSpPr>
          <p:nvPr>
            <p:ph type="pic" sz="quarter" idx="15"/>
          </p:nvPr>
        </p:nvSpPr>
        <p:spPr>
          <a:xfrm>
            <a:off x="449409" y="451175"/>
            <a:ext cx="5322741" cy="4994050"/>
          </a:xfrm>
          <a:prstGeom prst="rect">
            <a:avLst/>
          </a:prstGeom>
        </p:spPr>
        <p:txBody>
          <a:bodyPr>
            <a:normAutofit/>
          </a:bodyPr>
          <a:lstStyle>
            <a:lvl1pPr marL="0" indent="0">
              <a:buFontTx/>
              <a:buNone/>
              <a:defRPr sz="1000" baseline="0"/>
            </a:lvl1pPr>
          </a:lstStyle>
          <a:p>
            <a:r>
              <a:rPr lang="en-US"/>
              <a:t>Click icon to add picture</a:t>
            </a:r>
            <a:endParaRPr lang="en-US" dirty="0"/>
          </a:p>
        </p:txBody>
      </p:sp>
      <p:sp>
        <p:nvSpPr>
          <p:cNvPr id="33" name="Picture Placeholder 13">
            <a:extLst>
              <a:ext uri="{FF2B5EF4-FFF2-40B4-BE49-F238E27FC236}">
                <a16:creationId xmlns:a16="http://schemas.microsoft.com/office/drawing/2014/main" id="{302671BE-3733-A44A-9BCB-54A49DE60205}"/>
              </a:ext>
            </a:extLst>
          </p:cNvPr>
          <p:cNvSpPr>
            <a:spLocks noGrp="1"/>
          </p:cNvSpPr>
          <p:nvPr>
            <p:ph type="pic" sz="quarter" idx="38"/>
          </p:nvPr>
        </p:nvSpPr>
        <p:spPr>
          <a:xfrm>
            <a:off x="6426347" y="451175"/>
            <a:ext cx="5324475" cy="2067499"/>
          </a:xfrm>
          <a:prstGeom prst="rect">
            <a:avLst/>
          </a:prstGeom>
        </p:spPr>
        <p:txBody>
          <a:bodyPr>
            <a:normAutofit/>
          </a:bodyPr>
          <a:lstStyle>
            <a:lvl1pPr marL="0" indent="0">
              <a:buFontTx/>
              <a:buNone/>
              <a:defRPr sz="1000" baseline="0"/>
            </a:lvl1pPr>
          </a:lstStyle>
          <a:p>
            <a:r>
              <a:rPr lang="en-US"/>
              <a:t>Click icon to add picture</a:t>
            </a:r>
            <a:endParaRPr lang="en-US" dirty="0"/>
          </a:p>
        </p:txBody>
      </p:sp>
      <p:sp>
        <p:nvSpPr>
          <p:cNvPr id="34" name="Text Placeholder 12">
            <a:extLst>
              <a:ext uri="{FF2B5EF4-FFF2-40B4-BE49-F238E27FC236}">
                <a16:creationId xmlns:a16="http://schemas.microsoft.com/office/drawing/2014/main" id="{11D5F76C-44A0-334E-A9BD-2E11274F9812}"/>
              </a:ext>
            </a:extLst>
          </p:cNvPr>
          <p:cNvSpPr>
            <a:spLocks noGrp="1"/>
          </p:cNvSpPr>
          <p:nvPr>
            <p:ph type="body" sz="quarter" idx="39" hasCustomPrompt="1"/>
          </p:nvPr>
        </p:nvSpPr>
        <p:spPr>
          <a:xfrm>
            <a:off x="6426347" y="2653030"/>
            <a:ext cx="5329238" cy="442696"/>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1200" b="0" i="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a:t>
            </a:r>
            <a:r>
              <a:rPr lang="en-GB" dirty="0"/>
              <a:t>.</a:t>
            </a:r>
          </a:p>
        </p:txBody>
      </p:sp>
      <p:sp>
        <p:nvSpPr>
          <p:cNvPr id="35" name="Picture Placeholder 13">
            <a:extLst>
              <a:ext uri="{FF2B5EF4-FFF2-40B4-BE49-F238E27FC236}">
                <a16:creationId xmlns:a16="http://schemas.microsoft.com/office/drawing/2014/main" id="{7FA8CF8C-0890-DE47-8692-8076AF86CA4F}"/>
              </a:ext>
            </a:extLst>
          </p:cNvPr>
          <p:cNvSpPr>
            <a:spLocks noGrp="1"/>
          </p:cNvSpPr>
          <p:nvPr>
            <p:ph type="pic" sz="quarter" idx="40"/>
          </p:nvPr>
        </p:nvSpPr>
        <p:spPr>
          <a:xfrm>
            <a:off x="449409" y="451174"/>
            <a:ext cx="5322741" cy="5571103"/>
          </a:xfrm>
          <a:prstGeom prst="rect">
            <a:avLst/>
          </a:prstGeom>
        </p:spPr>
        <p:txBody>
          <a:bodyPr>
            <a:normAutofit/>
          </a:bodyPr>
          <a:lstStyle>
            <a:lvl1pPr marL="0" indent="0">
              <a:buFontTx/>
              <a:buNone/>
              <a:defRPr sz="1000" baseline="0"/>
            </a:lvl1pPr>
          </a:lstStyle>
          <a:p>
            <a:r>
              <a:rPr lang="en-US"/>
              <a:t>Click icon to add picture</a:t>
            </a:r>
            <a:endParaRPr lang="en-US" dirty="0"/>
          </a:p>
        </p:txBody>
      </p:sp>
    </p:spTree>
    <p:extLst>
      <p:ext uri="{BB962C8B-B14F-4D97-AF65-F5344CB8AC3E}">
        <p14:creationId xmlns:p14="http://schemas.microsoft.com/office/powerpoint/2010/main" val="2796832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Images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0F00F86-3A42-A240-99B5-E5724D50EA99}"/>
              </a:ext>
            </a:extLst>
          </p:cNvPr>
          <p:cNvPicPr>
            <a:picLocks noChangeAspect="1"/>
          </p:cNvPicPr>
          <p:nvPr userDrawn="1"/>
        </p:nvPicPr>
        <p:blipFill>
          <a:blip r:embed="rId2"/>
          <a:stretch>
            <a:fillRect/>
          </a:stretch>
        </p:blipFill>
        <p:spPr>
          <a:xfrm>
            <a:off x="438150" y="6365517"/>
            <a:ext cx="240417" cy="230400"/>
          </a:xfrm>
          <a:prstGeom prst="rect">
            <a:avLst/>
          </a:prstGeom>
        </p:spPr>
      </p:pic>
      <p:sp>
        <p:nvSpPr>
          <p:cNvPr id="6" name="Footer Placeholder 4">
            <a:extLst>
              <a:ext uri="{FF2B5EF4-FFF2-40B4-BE49-F238E27FC236}">
                <a16:creationId xmlns:a16="http://schemas.microsoft.com/office/drawing/2014/main" id="{C834C058-85A6-D04D-852F-D4E84AB452E6}"/>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dirty="0"/>
              <a:t>Copyright ©2021 Apraava Energy ▪ This information is confidential.</a:t>
            </a:r>
          </a:p>
        </p:txBody>
      </p:sp>
      <p:sp>
        <p:nvSpPr>
          <p:cNvPr id="7" name="Slide Number Placeholder 5">
            <a:extLst>
              <a:ext uri="{FF2B5EF4-FFF2-40B4-BE49-F238E27FC236}">
                <a16:creationId xmlns:a16="http://schemas.microsoft.com/office/drawing/2014/main" id="{ADC26AC0-7B71-0E4A-A1E4-E3028FF70F5B}"/>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dirty="0"/>
          </a:p>
        </p:txBody>
      </p:sp>
      <p:sp>
        <p:nvSpPr>
          <p:cNvPr id="26" name="Picture Placeholder 13">
            <a:extLst>
              <a:ext uri="{FF2B5EF4-FFF2-40B4-BE49-F238E27FC236}">
                <a16:creationId xmlns:a16="http://schemas.microsoft.com/office/drawing/2014/main" id="{0C57EA57-FA38-F945-B58B-7F4A4F2A81FD}"/>
              </a:ext>
            </a:extLst>
          </p:cNvPr>
          <p:cNvSpPr>
            <a:spLocks noGrp="1"/>
          </p:cNvSpPr>
          <p:nvPr>
            <p:ph type="pic" sz="quarter" idx="15"/>
          </p:nvPr>
        </p:nvSpPr>
        <p:spPr>
          <a:xfrm>
            <a:off x="6426348" y="451175"/>
            <a:ext cx="5322741" cy="5571102"/>
          </a:xfrm>
          <a:prstGeom prst="rect">
            <a:avLst/>
          </a:prstGeom>
        </p:spPr>
        <p:txBody>
          <a:bodyPr>
            <a:normAutofit/>
          </a:bodyPr>
          <a:lstStyle>
            <a:lvl1pPr marL="0" indent="0">
              <a:buFontTx/>
              <a:buNone/>
              <a:defRPr sz="1000" baseline="0"/>
            </a:lvl1pPr>
          </a:lstStyle>
          <a:p>
            <a:r>
              <a:rPr lang="en-US"/>
              <a:t>Click icon to add picture</a:t>
            </a:r>
            <a:endParaRPr lang="en-US" dirty="0"/>
          </a:p>
        </p:txBody>
      </p:sp>
      <p:sp>
        <p:nvSpPr>
          <p:cNvPr id="27" name="Picture Placeholder 13">
            <a:extLst>
              <a:ext uri="{FF2B5EF4-FFF2-40B4-BE49-F238E27FC236}">
                <a16:creationId xmlns:a16="http://schemas.microsoft.com/office/drawing/2014/main" id="{6429300A-F0ED-4741-8D4E-1CB8A9B69517}"/>
              </a:ext>
            </a:extLst>
          </p:cNvPr>
          <p:cNvSpPr>
            <a:spLocks noGrp="1"/>
          </p:cNvSpPr>
          <p:nvPr>
            <p:ph type="pic" sz="quarter" idx="36"/>
          </p:nvPr>
        </p:nvSpPr>
        <p:spPr>
          <a:xfrm>
            <a:off x="442913" y="451175"/>
            <a:ext cx="5322741" cy="2644551"/>
          </a:xfrm>
          <a:prstGeom prst="rect">
            <a:avLst/>
          </a:prstGeom>
        </p:spPr>
        <p:txBody>
          <a:bodyPr>
            <a:normAutofit/>
          </a:bodyPr>
          <a:lstStyle>
            <a:lvl1pPr marL="0" indent="0">
              <a:buFontTx/>
              <a:buNone/>
              <a:defRPr sz="1000" baseline="0"/>
            </a:lvl1pPr>
          </a:lstStyle>
          <a:p>
            <a:r>
              <a:rPr lang="en-US"/>
              <a:t>Click icon to add picture</a:t>
            </a:r>
            <a:endParaRPr lang="en-US" dirty="0"/>
          </a:p>
        </p:txBody>
      </p:sp>
      <p:sp>
        <p:nvSpPr>
          <p:cNvPr id="28" name="Picture Placeholder 13">
            <a:extLst>
              <a:ext uri="{FF2B5EF4-FFF2-40B4-BE49-F238E27FC236}">
                <a16:creationId xmlns:a16="http://schemas.microsoft.com/office/drawing/2014/main" id="{F6A1B3A2-FABA-684F-856F-FCF82AEDC17F}"/>
              </a:ext>
            </a:extLst>
          </p:cNvPr>
          <p:cNvSpPr>
            <a:spLocks noGrp="1"/>
          </p:cNvSpPr>
          <p:nvPr>
            <p:ph type="pic" sz="quarter" idx="37"/>
          </p:nvPr>
        </p:nvSpPr>
        <p:spPr>
          <a:xfrm>
            <a:off x="442913" y="3377726"/>
            <a:ext cx="5322741" cy="2644551"/>
          </a:xfrm>
          <a:prstGeom prst="rect">
            <a:avLst/>
          </a:prstGeom>
        </p:spPr>
        <p:txBody>
          <a:bodyPr>
            <a:normAutofit/>
          </a:bodyPr>
          <a:lstStyle>
            <a:lvl1pPr marL="0" indent="0">
              <a:buFontTx/>
              <a:buNone/>
              <a:defRPr sz="1000" baseline="0"/>
            </a:lvl1pPr>
          </a:lstStyle>
          <a:p>
            <a:r>
              <a:rPr lang="en-US"/>
              <a:t>Click icon to add picture</a:t>
            </a:r>
            <a:endParaRPr lang="en-US" dirty="0"/>
          </a:p>
        </p:txBody>
      </p:sp>
    </p:spTree>
    <p:extLst>
      <p:ext uri="{BB962C8B-B14F-4D97-AF65-F5344CB8AC3E}">
        <p14:creationId xmlns:p14="http://schemas.microsoft.com/office/powerpoint/2010/main" val="28959233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Images with Text Slide - O2">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E13DACB-BD0C-4B43-ADDB-98113632B125}"/>
              </a:ext>
            </a:extLst>
          </p:cNvPr>
          <p:cNvPicPr>
            <a:picLocks noChangeAspect="1"/>
          </p:cNvPicPr>
          <p:nvPr userDrawn="1"/>
        </p:nvPicPr>
        <p:blipFill>
          <a:blip r:embed="rId2"/>
          <a:stretch>
            <a:fillRect/>
          </a:stretch>
        </p:blipFill>
        <p:spPr>
          <a:xfrm>
            <a:off x="438150" y="6365517"/>
            <a:ext cx="256000" cy="230400"/>
          </a:xfrm>
          <a:prstGeom prst="rect">
            <a:avLst/>
          </a:prstGeom>
        </p:spPr>
      </p:pic>
      <p:sp>
        <p:nvSpPr>
          <p:cNvPr id="9" name="Footer Placeholder 4">
            <a:extLst>
              <a:ext uri="{FF2B5EF4-FFF2-40B4-BE49-F238E27FC236}">
                <a16:creationId xmlns:a16="http://schemas.microsoft.com/office/drawing/2014/main" id="{CD464007-F63F-3E42-8F35-551777C793A8}"/>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dirty="0"/>
              <a:t>Copyright ©2021 Apraava Energy ▪ This information is confidential.</a:t>
            </a:r>
          </a:p>
        </p:txBody>
      </p:sp>
      <p:sp>
        <p:nvSpPr>
          <p:cNvPr id="10" name="Slide Number Placeholder 5">
            <a:extLst>
              <a:ext uri="{FF2B5EF4-FFF2-40B4-BE49-F238E27FC236}">
                <a16:creationId xmlns:a16="http://schemas.microsoft.com/office/drawing/2014/main" id="{9752B608-7E67-494E-95AB-AA2C51A13DC4}"/>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dirty="0"/>
          </a:p>
        </p:txBody>
      </p:sp>
      <p:sp>
        <p:nvSpPr>
          <p:cNvPr id="19" name="Text Placeholder 12">
            <a:extLst>
              <a:ext uri="{FF2B5EF4-FFF2-40B4-BE49-F238E27FC236}">
                <a16:creationId xmlns:a16="http://schemas.microsoft.com/office/drawing/2014/main" id="{DFDB54F1-BA3D-4F4A-9767-9791631A2113}"/>
              </a:ext>
            </a:extLst>
          </p:cNvPr>
          <p:cNvSpPr>
            <a:spLocks noGrp="1"/>
          </p:cNvSpPr>
          <p:nvPr>
            <p:ph type="body" sz="quarter" idx="35" hasCustomPrompt="1"/>
          </p:nvPr>
        </p:nvSpPr>
        <p:spPr>
          <a:xfrm>
            <a:off x="6426586" y="5579581"/>
            <a:ext cx="5329238" cy="442696"/>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1200" b="0" i="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a:t>
            </a:r>
            <a:r>
              <a:rPr lang="en-GB" dirty="0"/>
              <a:t>.</a:t>
            </a:r>
          </a:p>
        </p:txBody>
      </p:sp>
      <p:sp>
        <p:nvSpPr>
          <p:cNvPr id="27" name="Picture Placeholder 13">
            <a:extLst>
              <a:ext uri="{FF2B5EF4-FFF2-40B4-BE49-F238E27FC236}">
                <a16:creationId xmlns:a16="http://schemas.microsoft.com/office/drawing/2014/main" id="{66A010F7-6786-5142-BEFF-20281F353ACA}"/>
              </a:ext>
            </a:extLst>
          </p:cNvPr>
          <p:cNvSpPr>
            <a:spLocks noGrp="1"/>
          </p:cNvSpPr>
          <p:nvPr>
            <p:ph type="pic" sz="quarter" idx="15"/>
          </p:nvPr>
        </p:nvSpPr>
        <p:spPr>
          <a:xfrm>
            <a:off x="6426586" y="451175"/>
            <a:ext cx="5322741" cy="4994050"/>
          </a:xfrm>
          <a:prstGeom prst="rect">
            <a:avLst/>
          </a:prstGeom>
        </p:spPr>
        <p:txBody>
          <a:bodyPr>
            <a:normAutofit/>
          </a:bodyPr>
          <a:lstStyle>
            <a:lvl1pPr marL="0" indent="0">
              <a:buFontTx/>
              <a:buNone/>
              <a:defRPr sz="1000" baseline="0"/>
            </a:lvl1pPr>
          </a:lstStyle>
          <a:p>
            <a:r>
              <a:rPr lang="en-US"/>
              <a:t>Click icon to add picture</a:t>
            </a:r>
            <a:endParaRPr lang="en-US" dirty="0"/>
          </a:p>
        </p:txBody>
      </p:sp>
      <p:sp>
        <p:nvSpPr>
          <p:cNvPr id="29" name="Text Placeholder 12">
            <a:extLst>
              <a:ext uri="{FF2B5EF4-FFF2-40B4-BE49-F238E27FC236}">
                <a16:creationId xmlns:a16="http://schemas.microsoft.com/office/drawing/2014/main" id="{11E8E955-014C-6347-AF57-9F63FA337F5D}"/>
              </a:ext>
            </a:extLst>
          </p:cNvPr>
          <p:cNvSpPr>
            <a:spLocks noGrp="1"/>
          </p:cNvSpPr>
          <p:nvPr>
            <p:ph type="body" sz="quarter" idx="39" hasCustomPrompt="1"/>
          </p:nvPr>
        </p:nvSpPr>
        <p:spPr>
          <a:xfrm>
            <a:off x="442913" y="2653030"/>
            <a:ext cx="5329238" cy="442696"/>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1200" b="0" i="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a:t>
            </a:r>
            <a:r>
              <a:rPr lang="en-GB" dirty="0"/>
              <a:t>.</a:t>
            </a:r>
          </a:p>
        </p:txBody>
      </p:sp>
      <p:sp>
        <p:nvSpPr>
          <p:cNvPr id="30" name="Picture Placeholder 13">
            <a:extLst>
              <a:ext uri="{FF2B5EF4-FFF2-40B4-BE49-F238E27FC236}">
                <a16:creationId xmlns:a16="http://schemas.microsoft.com/office/drawing/2014/main" id="{C4670849-52E7-2F48-8162-0608D55D635C}"/>
              </a:ext>
            </a:extLst>
          </p:cNvPr>
          <p:cNvSpPr>
            <a:spLocks noGrp="1"/>
          </p:cNvSpPr>
          <p:nvPr>
            <p:ph type="pic" sz="quarter" idx="36"/>
          </p:nvPr>
        </p:nvSpPr>
        <p:spPr>
          <a:xfrm>
            <a:off x="442913" y="451175"/>
            <a:ext cx="5322741" cy="2067499"/>
          </a:xfrm>
          <a:prstGeom prst="rect">
            <a:avLst/>
          </a:prstGeom>
        </p:spPr>
        <p:txBody>
          <a:bodyPr>
            <a:normAutofit/>
          </a:bodyPr>
          <a:lstStyle>
            <a:lvl1pPr marL="0" indent="0">
              <a:buFontTx/>
              <a:buNone/>
              <a:defRPr sz="1000" baseline="0"/>
            </a:lvl1pPr>
          </a:lstStyle>
          <a:p>
            <a:r>
              <a:rPr lang="en-US"/>
              <a:t>Click icon to add picture</a:t>
            </a:r>
            <a:endParaRPr lang="en-US" dirty="0"/>
          </a:p>
        </p:txBody>
      </p:sp>
      <p:sp>
        <p:nvSpPr>
          <p:cNvPr id="32" name="Text Placeholder 12">
            <a:extLst>
              <a:ext uri="{FF2B5EF4-FFF2-40B4-BE49-F238E27FC236}">
                <a16:creationId xmlns:a16="http://schemas.microsoft.com/office/drawing/2014/main" id="{DBFA5FD7-453D-FF45-8370-D64973285739}"/>
              </a:ext>
            </a:extLst>
          </p:cNvPr>
          <p:cNvSpPr>
            <a:spLocks noGrp="1"/>
          </p:cNvSpPr>
          <p:nvPr>
            <p:ph type="body" sz="quarter" idx="40" hasCustomPrompt="1"/>
          </p:nvPr>
        </p:nvSpPr>
        <p:spPr>
          <a:xfrm>
            <a:off x="442913" y="5579581"/>
            <a:ext cx="5329238" cy="442696"/>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1200" b="0" i="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a:t>
            </a:r>
            <a:r>
              <a:rPr lang="en-GB" dirty="0"/>
              <a:t>.</a:t>
            </a:r>
          </a:p>
        </p:txBody>
      </p:sp>
      <p:sp>
        <p:nvSpPr>
          <p:cNvPr id="33" name="Picture Placeholder 13">
            <a:extLst>
              <a:ext uri="{FF2B5EF4-FFF2-40B4-BE49-F238E27FC236}">
                <a16:creationId xmlns:a16="http://schemas.microsoft.com/office/drawing/2014/main" id="{F4D28F77-2526-D344-A735-11DB5EF0C270}"/>
              </a:ext>
            </a:extLst>
          </p:cNvPr>
          <p:cNvSpPr>
            <a:spLocks noGrp="1"/>
          </p:cNvSpPr>
          <p:nvPr>
            <p:ph type="pic" sz="quarter" idx="41"/>
          </p:nvPr>
        </p:nvSpPr>
        <p:spPr>
          <a:xfrm>
            <a:off x="442913" y="3377726"/>
            <a:ext cx="5322741" cy="2067499"/>
          </a:xfrm>
          <a:prstGeom prst="rect">
            <a:avLst/>
          </a:prstGeom>
        </p:spPr>
        <p:txBody>
          <a:bodyPr>
            <a:normAutofit/>
          </a:bodyPr>
          <a:lstStyle>
            <a:lvl1pPr marL="0" indent="0">
              <a:buFontTx/>
              <a:buNone/>
              <a:defRPr sz="1000" baseline="0"/>
            </a:lvl1pPr>
          </a:lstStyle>
          <a:p>
            <a:r>
              <a:rPr lang="en-US"/>
              <a:t>Click icon to add picture</a:t>
            </a:r>
            <a:endParaRPr lang="en-US" dirty="0"/>
          </a:p>
        </p:txBody>
      </p:sp>
    </p:spTree>
    <p:extLst>
      <p:ext uri="{BB962C8B-B14F-4D97-AF65-F5344CB8AC3E}">
        <p14:creationId xmlns:p14="http://schemas.microsoft.com/office/powerpoint/2010/main" val="12176958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ur Images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B69BB1F-A0B4-FE4E-ABD2-A59FA7E7B89D}"/>
              </a:ext>
            </a:extLst>
          </p:cNvPr>
          <p:cNvPicPr>
            <a:picLocks noChangeAspect="1"/>
          </p:cNvPicPr>
          <p:nvPr userDrawn="1"/>
        </p:nvPicPr>
        <p:blipFill>
          <a:blip r:embed="rId2"/>
          <a:stretch>
            <a:fillRect/>
          </a:stretch>
        </p:blipFill>
        <p:spPr>
          <a:xfrm>
            <a:off x="438150" y="6365517"/>
            <a:ext cx="257968" cy="232171"/>
          </a:xfrm>
          <a:prstGeom prst="rect">
            <a:avLst/>
          </a:prstGeom>
        </p:spPr>
      </p:pic>
      <p:sp>
        <p:nvSpPr>
          <p:cNvPr id="7" name="Footer Placeholder 4">
            <a:extLst>
              <a:ext uri="{FF2B5EF4-FFF2-40B4-BE49-F238E27FC236}">
                <a16:creationId xmlns:a16="http://schemas.microsoft.com/office/drawing/2014/main" id="{E809886A-049A-0B4D-9D09-DAB287F97C6C}"/>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dirty="0"/>
              <a:t>Copyright ©2021 Apraava Energy ▪ This information is confidential.</a:t>
            </a:r>
          </a:p>
        </p:txBody>
      </p:sp>
      <p:sp>
        <p:nvSpPr>
          <p:cNvPr id="9" name="Slide Number Placeholder 5">
            <a:extLst>
              <a:ext uri="{FF2B5EF4-FFF2-40B4-BE49-F238E27FC236}">
                <a16:creationId xmlns:a16="http://schemas.microsoft.com/office/drawing/2014/main" id="{1E63693F-FB6C-AA4D-90E9-7AF71568776E}"/>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dirty="0"/>
          </a:p>
        </p:txBody>
      </p:sp>
      <p:sp>
        <p:nvSpPr>
          <p:cNvPr id="24" name="Picture Placeholder 13">
            <a:extLst>
              <a:ext uri="{FF2B5EF4-FFF2-40B4-BE49-F238E27FC236}">
                <a16:creationId xmlns:a16="http://schemas.microsoft.com/office/drawing/2014/main" id="{8FF9F5EE-3477-F744-9E6E-FB7E90F5D3EF}"/>
              </a:ext>
            </a:extLst>
          </p:cNvPr>
          <p:cNvSpPr>
            <a:spLocks noGrp="1"/>
          </p:cNvSpPr>
          <p:nvPr>
            <p:ph type="pic" sz="quarter" idx="40"/>
          </p:nvPr>
        </p:nvSpPr>
        <p:spPr>
          <a:xfrm>
            <a:off x="6426586" y="451175"/>
            <a:ext cx="5311254" cy="2644551"/>
          </a:xfrm>
          <a:prstGeom prst="rect">
            <a:avLst/>
          </a:prstGeom>
        </p:spPr>
        <p:txBody>
          <a:bodyPr>
            <a:normAutofit/>
          </a:bodyPr>
          <a:lstStyle>
            <a:lvl1pPr marL="0" indent="0">
              <a:buFontTx/>
              <a:buNone/>
              <a:defRPr sz="1000" baseline="0"/>
            </a:lvl1pPr>
          </a:lstStyle>
          <a:p>
            <a:r>
              <a:rPr lang="en-US"/>
              <a:t>Click icon to add picture</a:t>
            </a:r>
            <a:endParaRPr lang="en-US" dirty="0"/>
          </a:p>
        </p:txBody>
      </p:sp>
      <p:sp>
        <p:nvSpPr>
          <p:cNvPr id="25" name="Picture Placeholder 13">
            <a:extLst>
              <a:ext uri="{FF2B5EF4-FFF2-40B4-BE49-F238E27FC236}">
                <a16:creationId xmlns:a16="http://schemas.microsoft.com/office/drawing/2014/main" id="{A4E3B325-2338-B942-A586-26BA2B26F594}"/>
              </a:ext>
            </a:extLst>
          </p:cNvPr>
          <p:cNvSpPr>
            <a:spLocks noGrp="1"/>
          </p:cNvSpPr>
          <p:nvPr>
            <p:ph type="pic" sz="quarter" idx="41"/>
          </p:nvPr>
        </p:nvSpPr>
        <p:spPr>
          <a:xfrm>
            <a:off x="6426586" y="3377726"/>
            <a:ext cx="5311254" cy="2644551"/>
          </a:xfrm>
          <a:prstGeom prst="rect">
            <a:avLst/>
          </a:prstGeom>
        </p:spPr>
        <p:txBody>
          <a:bodyPr>
            <a:normAutofit/>
          </a:bodyPr>
          <a:lstStyle>
            <a:lvl1pPr marL="0" indent="0">
              <a:buFontTx/>
              <a:buNone/>
              <a:defRPr sz="1000" baseline="0"/>
            </a:lvl1pPr>
          </a:lstStyle>
          <a:p>
            <a:r>
              <a:rPr lang="en-US"/>
              <a:t>Click icon to add picture</a:t>
            </a:r>
            <a:endParaRPr lang="en-US" dirty="0"/>
          </a:p>
        </p:txBody>
      </p:sp>
      <p:sp>
        <p:nvSpPr>
          <p:cNvPr id="28" name="Picture Placeholder 13">
            <a:extLst>
              <a:ext uri="{FF2B5EF4-FFF2-40B4-BE49-F238E27FC236}">
                <a16:creationId xmlns:a16="http://schemas.microsoft.com/office/drawing/2014/main" id="{2EE56825-10D9-E245-8984-4A90CD427390}"/>
              </a:ext>
            </a:extLst>
          </p:cNvPr>
          <p:cNvSpPr>
            <a:spLocks noGrp="1"/>
          </p:cNvSpPr>
          <p:nvPr>
            <p:ph type="pic" sz="quarter" idx="36"/>
          </p:nvPr>
        </p:nvSpPr>
        <p:spPr>
          <a:xfrm>
            <a:off x="442913" y="451175"/>
            <a:ext cx="5322741" cy="2644551"/>
          </a:xfrm>
          <a:prstGeom prst="rect">
            <a:avLst/>
          </a:prstGeom>
        </p:spPr>
        <p:txBody>
          <a:bodyPr>
            <a:normAutofit/>
          </a:bodyPr>
          <a:lstStyle>
            <a:lvl1pPr marL="0" indent="0">
              <a:buFontTx/>
              <a:buNone/>
              <a:defRPr sz="1000" baseline="0"/>
            </a:lvl1pPr>
          </a:lstStyle>
          <a:p>
            <a:r>
              <a:rPr lang="en-US"/>
              <a:t>Click icon to add picture</a:t>
            </a:r>
            <a:endParaRPr lang="en-US" dirty="0"/>
          </a:p>
        </p:txBody>
      </p:sp>
      <p:sp>
        <p:nvSpPr>
          <p:cNvPr id="29" name="Picture Placeholder 13">
            <a:extLst>
              <a:ext uri="{FF2B5EF4-FFF2-40B4-BE49-F238E27FC236}">
                <a16:creationId xmlns:a16="http://schemas.microsoft.com/office/drawing/2014/main" id="{9FC43234-893D-864C-963E-AAB841B0F23E}"/>
              </a:ext>
            </a:extLst>
          </p:cNvPr>
          <p:cNvSpPr>
            <a:spLocks noGrp="1"/>
          </p:cNvSpPr>
          <p:nvPr>
            <p:ph type="pic" sz="quarter" idx="42"/>
          </p:nvPr>
        </p:nvSpPr>
        <p:spPr>
          <a:xfrm>
            <a:off x="442913" y="3377726"/>
            <a:ext cx="5322741" cy="2644551"/>
          </a:xfrm>
          <a:prstGeom prst="rect">
            <a:avLst/>
          </a:prstGeom>
        </p:spPr>
        <p:txBody>
          <a:bodyPr>
            <a:normAutofit/>
          </a:bodyPr>
          <a:lstStyle>
            <a:lvl1pPr marL="0" indent="0">
              <a:buFontTx/>
              <a:buNone/>
              <a:defRPr sz="1000" baseline="0"/>
            </a:lvl1pPr>
          </a:lstStyle>
          <a:p>
            <a:r>
              <a:rPr lang="en-US"/>
              <a:t>Click icon to add picture</a:t>
            </a:r>
            <a:endParaRPr lang="en-US" dirty="0"/>
          </a:p>
        </p:txBody>
      </p:sp>
    </p:spTree>
    <p:extLst>
      <p:ext uri="{BB962C8B-B14F-4D97-AF65-F5344CB8AC3E}">
        <p14:creationId xmlns:p14="http://schemas.microsoft.com/office/powerpoint/2010/main" val="758183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ur Images and Text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50734A9-C8A1-7147-896A-A494564FC3AE}"/>
              </a:ext>
            </a:extLst>
          </p:cNvPr>
          <p:cNvPicPr>
            <a:picLocks noChangeAspect="1"/>
          </p:cNvPicPr>
          <p:nvPr userDrawn="1"/>
        </p:nvPicPr>
        <p:blipFill>
          <a:blip r:embed="rId2"/>
          <a:stretch>
            <a:fillRect/>
          </a:stretch>
        </p:blipFill>
        <p:spPr>
          <a:xfrm>
            <a:off x="438150" y="6365517"/>
            <a:ext cx="256000" cy="230400"/>
          </a:xfrm>
          <a:prstGeom prst="rect">
            <a:avLst/>
          </a:prstGeom>
        </p:spPr>
      </p:pic>
      <p:sp>
        <p:nvSpPr>
          <p:cNvPr id="11" name="Footer Placeholder 4">
            <a:extLst>
              <a:ext uri="{FF2B5EF4-FFF2-40B4-BE49-F238E27FC236}">
                <a16:creationId xmlns:a16="http://schemas.microsoft.com/office/drawing/2014/main" id="{1A3D4180-8C00-F54F-9ABE-B8CBAE1178BC}"/>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dirty="0"/>
              <a:t>Copyright ©2021 Apraava Energy ▪ This information is confidential.</a:t>
            </a:r>
          </a:p>
        </p:txBody>
      </p:sp>
      <p:sp>
        <p:nvSpPr>
          <p:cNvPr id="12" name="Slide Number Placeholder 5">
            <a:extLst>
              <a:ext uri="{FF2B5EF4-FFF2-40B4-BE49-F238E27FC236}">
                <a16:creationId xmlns:a16="http://schemas.microsoft.com/office/drawing/2014/main" id="{BBCE1742-B3E2-794F-804B-856E98C6CBE0}"/>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dirty="0"/>
          </a:p>
        </p:txBody>
      </p:sp>
      <p:sp>
        <p:nvSpPr>
          <p:cNvPr id="38" name="Text Placeholder 12">
            <a:extLst>
              <a:ext uri="{FF2B5EF4-FFF2-40B4-BE49-F238E27FC236}">
                <a16:creationId xmlns:a16="http://schemas.microsoft.com/office/drawing/2014/main" id="{C3EB9969-7822-794F-8B0E-BF141635FCFF}"/>
              </a:ext>
            </a:extLst>
          </p:cNvPr>
          <p:cNvSpPr>
            <a:spLocks noGrp="1"/>
          </p:cNvSpPr>
          <p:nvPr>
            <p:ph type="body" sz="quarter" idx="41" hasCustomPrompt="1"/>
          </p:nvPr>
        </p:nvSpPr>
        <p:spPr>
          <a:xfrm>
            <a:off x="6432718" y="5579581"/>
            <a:ext cx="5329238" cy="442696"/>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1200" b="0" i="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a:t>
            </a:r>
            <a:r>
              <a:rPr lang="en-GB" dirty="0"/>
              <a:t>.</a:t>
            </a:r>
          </a:p>
        </p:txBody>
      </p:sp>
      <p:sp>
        <p:nvSpPr>
          <p:cNvPr id="40" name="Text Placeholder 12">
            <a:extLst>
              <a:ext uri="{FF2B5EF4-FFF2-40B4-BE49-F238E27FC236}">
                <a16:creationId xmlns:a16="http://schemas.microsoft.com/office/drawing/2014/main" id="{06323143-2506-944C-805A-4DD1A45A1393}"/>
              </a:ext>
            </a:extLst>
          </p:cNvPr>
          <p:cNvSpPr>
            <a:spLocks noGrp="1"/>
          </p:cNvSpPr>
          <p:nvPr>
            <p:ph type="body" sz="quarter" idx="43" hasCustomPrompt="1"/>
          </p:nvPr>
        </p:nvSpPr>
        <p:spPr>
          <a:xfrm>
            <a:off x="6432718" y="2653030"/>
            <a:ext cx="5329238" cy="442696"/>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1200" b="0" i="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a:t>
            </a:r>
            <a:r>
              <a:rPr lang="en-GB" dirty="0"/>
              <a:t>.</a:t>
            </a:r>
          </a:p>
        </p:txBody>
      </p:sp>
      <p:sp>
        <p:nvSpPr>
          <p:cNvPr id="42" name="Picture Placeholder 13">
            <a:extLst>
              <a:ext uri="{FF2B5EF4-FFF2-40B4-BE49-F238E27FC236}">
                <a16:creationId xmlns:a16="http://schemas.microsoft.com/office/drawing/2014/main" id="{FA49522E-1D2E-184B-8140-84D7A8DCAAE8}"/>
              </a:ext>
            </a:extLst>
          </p:cNvPr>
          <p:cNvSpPr>
            <a:spLocks noGrp="1"/>
          </p:cNvSpPr>
          <p:nvPr>
            <p:ph type="pic" sz="quarter" idx="40"/>
          </p:nvPr>
        </p:nvSpPr>
        <p:spPr>
          <a:xfrm>
            <a:off x="6426586" y="451175"/>
            <a:ext cx="5311254" cy="2067499"/>
          </a:xfrm>
          <a:prstGeom prst="rect">
            <a:avLst/>
          </a:prstGeom>
        </p:spPr>
        <p:txBody>
          <a:bodyPr>
            <a:normAutofit/>
          </a:bodyPr>
          <a:lstStyle>
            <a:lvl1pPr marL="0" indent="0">
              <a:buFontTx/>
              <a:buNone/>
              <a:defRPr sz="1000" baseline="0"/>
            </a:lvl1pPr>
          </a:lstStyle>
          <a:p>
            <a:r>
              <a:rPr lang="en-US"/>
              <a:t>Click icon to add picture</a:t>
            </a:r>
            <a:endParaRPr lang="en-US" dirty="0"/>
          </a:p>
        </p:txBody>
      </p:sp>
      <p:sp>
        <p:nvSpPr>
          <p:cNvPr id="43" name="Picture Placeholder 13">
            <a:extLst>
              <a:ext uri="{FF2B5EF4-FFF2-40B4-BE49-F238E27FC236}">
                <a16:creationId xmlns:a16="http://schemas.microsoft.com/office/drawing/2014/main" id="{ACFA2E4A-FADC-E443-9D55-F7C71922195C}"/>
              </a:ext>
            </a:extLst>
          </p:cNvPr>
          <p:cNvSpPr>
            <a:spLocks noGrp="1"/>
          </p:cNvSpPr>
          <p:nvPr>
            <p:ph type="pic" sz="quarter" idx="44"/>
          </p:nvPr>
        </p:nvSpPr>
        <p:spPr>
          <a:xfrm>
            <a:off x="6426586" y="3377726"/>
            <a:ext cx="5311254" cy="2067499"/>
          </a:xfrm>
          <a:prstGeom prst="rect">
            <a:avLst/>
          </a:prstGeom>
        </p:spPr>
        <p:txBody>
          <a:bodyPr>
            <a:normAutofit/>
          </a:bodyPr>
          <a:lstStyle>
            <a:lvl1pPr marL="0" indent="0">
              <a:buFontTx/>
              <a:buNone/>
              <a:defRPr sz="1000" baseline="0"/>
            </a:lvl1pPr>
          </a:lstStyle>
          <a:p>
            <a:r>
              <a:rPr lang="en-US"/>
              <a:t>Click icon to add picture</a:t>
            </a:r>
            <a:endParaRPr lang="en-US" dirty="0"/>
          </a:p>
        </p:txBody>
      </p:sp>
      <p:sp>
        <p:nvSpPr>
          <p:cNvPr id="45" name="Text Placeholder 12">
            <a:extLst>
              <a:ext uri="{FF2B5EF4-FFF2-40B4-BE49-F238E27FC236}">
                <a16:creationId xmlns:a16="http://schemas.microsoft.com/office/drawing/2014/main" id="{19C71729-B45A-F94C-B68C-D6CAF717FFC7}"/>
              </a:ext>
            </a:extLst>
          </p:cNvPr>
          <p:cNvSpPr>
            <a:spLocks noGrp="1"/>
          </p:cNvSpPr>
          <p:nvPr>
            <p:ph type="body" sz="quarter" idx="39" hasCustomPrompt="1"/>
          </p:nvPr>
        </p:nvSpPr>
        <p:spPr>
          <a:xfrm>
            <a:off x="442913" y="2653030"/>
            <a:ext cx="5329238" cy="442696"/>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1200" b="0" i="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a:t>
            </a:r>
            <a:r>
              <a:rPr lang="en-GB" dirty="0"/>
              <a:t>.</a:t>
            </a:r>
          </a:p>
        </p:txBody>
      </p:sp>
      <p:sp>
        <p:nvSpPr>
          <p:cNvPr id="46" name="Picture Placeholder 13">
            <a:extLst>
              <a:ext uri="{FF2B5EF4-FFF2-40B4-BE49-F238E27FC236}">
                <a16:creationId xmlns:a16="http://schemas.microsoft.com/office/drawing/2014/main" id="{179F413B-467D-284C-9B30-F8FC54C234BA}"/>
              </a:ext>
            </a:extLst>
          </p:cNvPr>
          <p:cNvSpPr>
            <a:spLocks noGrp="1"/>
          </p:cNvSpPr>
          <p:nvPr>
            <p:ph type="pic" sz="quarter" idx="36"/>
          </p:nvPr>
        </p:nvSpPr>
        <p:spPr>
          <a:xfrm>
            <a:off x="442913" y="451175"/>
            <a:ext cx="5322741" cy="2067499"/>
          </a:xfrm>
          <a:prstGeom prst="rect">
            <a:avLst/>
          </a:prstGeom>
        </p:spPr>
        <p:txBody>
          <a:bodyPr>
            <a:normAutofit/>
          </a:bodyPr>
          <a:lstStyle>
            <a:lvl1pPr marL="0" indent="0">
              <a:buFontTx/>
              <a:buNone/>
              <a:defRPr sz="1000" baseline="0"/>
            </a:lvl1pPr>
          </a:lstStyle>
          <a:p>
            <a:r>
              <a:rPr lang="en-US"/>
              <a:t>Click icon to add picture</a:t>
            </a:r>
            <a:endParaRPr lang="en-US" dirty="0"/>
          </a:p>
        </p:txBody>
      </p:sp>
      <p:sp>
        <p:nvSpPr>
          <p:cNvPr id="47" name="Text Placeholder 12">
            <a:extLst>
              <a:ext uri="{FF2B5EF4-FFF2-40B4-BE49-F238E27FC236}">
                <a16:creationId xmlns:a16="http://schemas.microsoft.com/office/drawing/2014/main" id="{A5A8CDBB-A6D6-6442-9F41-5CD51AA1884B}"/>
              </a:ext>
            </a:extLst>
          </p:cNvPr>
          <p:cNvSpPr>
            <a:spLocks noGrp="1"/>
          </p:cNvSpPr>
          <p:nvPr>
            <p:ph type="body" sz="quarter" idx="45" hasCustomPrompt="1"/>
          </p:nvPr>
        </p:nvSpPr>
        <p:spPr>
          <a:xfrm>
            <a:off x="442913" y="5579581"/>
            <a:ext cx="5329238" cy="442696"/>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1200" b="0" i="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a:t>
            </a:r>
            <a:r>
              <a:rPr lang="en-GB" dirty="0"/>
              <a:t>.</a:t>
            </a:r>
          </a:p>
        </p:txBody>
      </p:sp>
      <p:sp>
        <p:nvSpPr>
          <p:cNvPr id="48" name="Picture Placeholder 13">
            <a:extLst>
              <a:ext uri="{FF2B5EF4-FFF2-40B4-BE49-F238E27FC236}">
                <a16:creationId xmlns:a16="http://schemas.microsoft.com/office/drawing/2014/main" id="{3B970090-4C06-9B47-8FBB-064200CF0567}"/>
              </a:ext>
            </a:extLst>
          </p:cNvPr>
          <p:cNvSpPr>
            <a:spLocks noGrp="1"/>
          </p:cNvSpPr>
          <p:nvPr>
            <p:ph type="pic" sz="quarter" idx="46"/>
          </p:nvPr>
        </p:nvSpPr>
        <p:spPr>
          <a:xfrm>
            <a:off x="442913" y="3377726"/>
            <a:ext cx="5322741" cy="2067499"/>
          </a:xfrm>
          <a:prstGeom prst="rect">
            <a:avLst/>
          </a:prstGeom>
        </p:spPr>
        <p:txBody>
          <a:bodyPr>
            <a:normAutofit/>
          </a:bodyPr>
          <a:lstStyle>
            <a:lvl1pPr marL="0" indent="0">
              <a:buFontTx/>
              <a:buNone/>
              <a:defRPr sz="1000" baseline="0"/>
            </a:lvl1pPr>
          </a:lstStyle>
          <a:p>
            <a:r>
              <a:rPr lang="en-US"/>
              <a:t>Click icon to add picture</a:t>
            </a:r>
            <a:endParaRPr lang="en-US" dirty="0"/>
          </a:p>
        </p:txBody>
      </p:sp>
    </p:spTree>
    <p:extLst>
      <p:ext uri="{BB962C8B-B14F-4D97-AF65-F5344CB8AC3E}">
        <p14:creationId xmlns:p14="http://schemas.microsoft.com/office/powerpoint/2010/main" val="829460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 O1">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6721333-B442-0544-A940-6F031C681CD2}"/>
              </a:ext>
            </a:extLst>
          </p:cNvPr>
          <p:cNvSpPr/>
          <p:nvPr userDrawn="1"/>
        </p:nvSpPr>
        <p:spPr>
          <a:xfrm>
            <a:off x="0" y="1"/>
            <a:ext cx="12192000" cy="6105204"/>
          </a:xfrm>
          <a:prstGeom prst="rect">
            <a:avLst/>
          </a:prstGeom>
          <a:solidFill>
            <a:srgbClr val="F15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7B70F29-DBDA-E04D-A7F8-1F15E5263D28}"/>
              </a:ext>
            </a:extLst>
          </p:cNvPr>
          <p:cNvPicPr>
            <a:picLocks noChangeAspect="1"/>
          </p:cNvPicPr>
          <p:nvPr userDrawn="1"/>
        </p:nvPicPr>
        <p:blipFill>
          <a:blip r:embed="rId2"/>
          <a:stretch>
            <a:fillRect/>
          </a:stretch>
        </p:blipFill>
        <p:spPr>
          <a:xfrm>
            <a:off x="428400" y="6365517"/>
            <a:ext cx="257968" cy="232171"/>
          </a:xfrm>
          <a:prstGeom prst="rect">
            <a:avLst/>
          </a:prstGeom>
        </p:spPr>
      </p:pic>
      <p:sp>
        <p:nvSpPr>
          <p:cNvPr id="14" name="Text Placeholder 13">
            <a:extLst>
              <a:ext uri="{FF2B5EF4-FFF2-40B4-BE49-F238E27FC236}">
                <a16:creationId xmlns:a16="http://schemas.microsoft.com/office/drawing/2014/main" id="{EC1AE4AA-0E5F-024A-87A5-9A134818B7D7}"/>
              </a:ext>
            </a:extLst>
          </p:cNvPr>
          <p:cNvSpPr>
            <a:spLocks noGrp="1"/>
          </p:cNvSpPr>
          <p:nvPr>
            <p:ph type="body" sz="quarter" idx="13" hasCustomPrompt="1"/>
          </p:nvPr>
        </p:nvSpPr>
        <p:spPr>
          <a:xfrm>
            <a:off x="442912" y="2637579"/>
            <a:ext cx="11306175" cy="830049"/>
          </a:xfrm>
          <a:prstGeom prst="rect">
            <a:avLst/>
          </a:prstGeom>
        </p:spPr>
        <p:txBody>
          <a:bodyPr>
            <a:normAutofit/>
          </a:bodyPr>
          <a:lstStyle>
            <a:lvl1pPr marL="0" indent="0">
              <a:lnSpc>
                <a:spcPct val="100000"/>
              </a:lnSpc>
              <a:buFontTx/>
              <a:buNone/>
              <a:defRPr sz="4800" b="1" i="0" baseline="0">
                <a:solidFill>
                  <a:schemeClr val="bg1"/>
                </a:solidFill>
                <a:latin typeface="Verdana" panose="020B0604030504040204" pitchFamily="34" charset="0"/>
              </a:defRPr>
            </a:lvl1pPr>
          </a:lstStyle>
          <a:p>
            <a:pPr lvl="0"/>
            <a:r>
              <a:rPr lang="en-GB" dirty="0"/>
              <a:t>Section slide</a:t>
            </a:r>
          </a:p>
        </p:txBody>
      </p:sp>
      <p:sp>
        <p:nvSpPr>
          <p:cNvPr id="5" name="Footer Placeholder 4">
            <a:extLst>
              <a:ext uri="{FF2B5EF4-FFF2-40B4-BE49-F238E27FC236}">
                <a16:creationId xmlns:a16="http://schemas.microsoft.com/office/drawing/2014/main" id="{DD0158EE-C692-1742-8C68-5070E6C2C5D1}"/>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dirty="0"/>
              <a:t>Copyright ©2021 Apraava Energy ▪ This information is confidential.</a:t>
            </a:r>
          </a:p>
        </p:txBody>
      </p:sp>
      <p:sp>
        <p:nvSpPr>
          <p:cNvPr id="6" name="Slide Number Placeholder 5">
            <a:extLst>
              <a:ext uri="{FF2B5EF4-FFF2-40B4-BE49-F238E27FC236}">
                <a16:creationId xmlns:a16="http://schemas.microsoft.com/office/drawing/2014/main" id="{A24CB232-8B9E-024F-8FCD-620351827B3F}"/>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dirty="0"/>
          </a:p>
        </p:txBody>
      </p:sp>
    </p:spTree>
    <p:extLst>
      <p:ext uri="{BB962C8B-B14F-4D97-AF65-F5344CB8AC3E}">
        <p14:creationId xmlns:p14="http://schemas.microsoft.com/office/powerpoint/2010/main" val="14622232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raph Slide - Bar Char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F292CD-2A51-3C4A-8BE0-AC683BDE6338}"/>
              </a:ext>
            </a:extLst>
          </p:cNvPr>
          <p:cNvPicPr>
            <a:picLocks noChangeAspect="1"/>
          </p:cNvPicPr>
          <p:nvPr userDrawn="1"/>
        </p:nvPicPr>
        <p:blipFill>
          <a:blip r:embed="rId2"/>
          <a:stretch>
            <a:fillRect/>
          </a:stretch>
        </p:blipFill>
        <p:spPr>
          <a:xfrm>
            <a:off x="435768" y="6365517"/>
            <a:ext cx="240417" cy="230400"/>
          </a:xfrm>
          <a:prstGeom prst="rect">
            <a:avLst/>
          </a:prstGeom>
        </p:spPr>
      </p:pic>
      <p:sp>
        <p:nvSpPr>
          <p:cNvPr id="11" name="Text Placeholder 13">
            <a:extLst>
              <a:ext uri="{FF2B5EF4-FFF2-40B4-BE49-F238E27FC236}">
                <a16:creationId xmlns:a16="http://schemas.microsoft.com/office/drawing/2014/main" id="{BD3773A3-A52C-EB46-B3D0-CBD305D651CB}"/>
              </a:ext>
            </a:extLst>
          </p:cNvPr>
          <p:cNvSpPr>
            <a:spLocks noGrp="1"/>
          </p:cNvSpPr>
          <p:nvPr>
            <p:ph type="body" sz="quarter" idx="14" hasCustomPrompt="1"/>
          </p:nvPr>
        </p:nvSpPr>
        <p:spPr>
          <a:xfrm>
            <a:off x="442913" y="441325"/>
            <a:ext cx="5493543" cy="1069340"/>
          </a:xfrm>
          <a:prstGeom prst="rect">
            <a:avLst/>
          </a:prstGeom>
        </p:spPr>
        <p:txBody>
          <a:bodyPr anchor="t">
            <a:normAutofit/>
          </a:bodyPr>
          <a:lstStyle>
            <a:lvl1pPr marL="0" indent="0">
              <a:lnSpc>
                <a:spcPct val="100000"/>
              </a:lnSpc>
              <a:buFontTx/>
              <a:buNone/>
              <a:defRPr sz="3800" b="1" i="0" baseline="0">
                <a:solidFill>
                  <a:srgbClr val="404041"/>
                </a:solidFill>
                <a:latin typeface="Verdana" panose="020B0604030504040204" pitchFamily="34" charset="0"/>
              </a:defRPr>
            </a:lvl1pPr>
          </a:lstStyle>
          <a:p>
            <a:pPr lvl="0"/>
            <a:r>
              <a:rPr lang="en-GB" dirty="0"/>
              <a:t>Graph slide</a:t>
            </a:r>
          </a:p>
        </p:txBody>
      </p:sp>
      <p:sp>
        <p:nvSpPr>
          <p:cNvPr id="12" name="Text Placeholder 12">
            <a:extLst>
              <a:ext uri="{FF2B5EF4-FFF2-40B4-BE49-F238E27FC236}">
                <a16:creationId xmlns:a16="http://schemas.microsoft.com/office/drawing/2014/main" id="{1B18FFDF-C470-9547-A9B0-5E80A7DA3A2B}"/>
              </a:ext>
            </a:extLst>
          </p:cNvPr>
          <p:cNvSpPr>
            <a:spLocks noGrp="1"/>
          </p:cNvSpPr>
          <p:nvPr>
            <p:ph type="body" sz="quarter" idx="15" hasCustomPrompt="1"/>
          </p:nvPr>
        </p:nvSpPr>
        <p:spPr>
          <a:xfrm>
            <a:off x="6279359" y="442745"/>
            <a:ext cx="5469728" cy="1199523"/>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 typeface="Wingdings" pitchFamily="2" charset="2"/>
              <a:buNone/>
              <a:tabLst/>
              <a:defRPr sz="120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a:t>
            </a:r>
          </a:p>
        </p:txBody>
      </p:sp>
      <p:sp>
        <p:nvSpPr>
          <p:cNvPr id="14" name="Chart Placeholder 13">
            <a:extLst>
              <a:ext uri="{FF2B5EF4-FFF2-40B4-BE49-F238E27FC236}">
                <a16:creationId xmlns:a16="http://schemas.microsoft.com/office/drawing/2014/main" id="{D00B0173-4A86-4641-B9AA-A9CDC25AB39D}"/>
              </a:ext>
            </a:extLst>
          </p:cNvPr>
          <p:cNvSpPr>
            <a:spLocks noGrp="1"/>
          </p:cNvSpPr>
          <p:nvPr>
            <p:ph type="chart" sz="quarter" idx="16"/>
          </p:nvPr>
        </p:nvSpPr>
        <p:spPr>
          <a:xfrm>
            <a:off x="442913" y="1773872"/>
            <a:ext cx="11313318" cy="4377691"/>
          </a:xfrm>
          <a:prstGeom prst="rect">
            <a:avLst/>
          </a:prstGeom>
        </p:spPr>
        <p:txBody>
          <a:bodyPr>
            <a:normAutofit/>
          </a:bodyPr>
          <a:lstStyle>
            <a:lvl1pPr marL="0" indent="0">
              <a:buFontTx/>
              <a:buNone/>
              <a:defRPr sz="1000" baseline="0"/>
            </a:lvl1pPr>
          </a:lstStyle>
          <a:p>
            <a:r>
              <a:rPr lang="en-US"/>
              <a:t>Click icon to add chart</a:t>
            </a:r>
            <a:endParaRPr lang="en-US" dirty="0"/>
          </a:p>
        </p:txBody>
      </p:sp>
      <p:sp>
        <p:nvSpPr>
          <p:cNvPr id="6" name="Footer Placeholder 4">
            <a:extLst>
              <a:ext uri="{FF2B5EF4-FFF2-40B4-BE49-F238E27FC236}">
                <a16:creationId xmlns:a16="http://schemas.microsoft.com/office/drawing/2014/main" id="{62023220-851A-5547-BB44-DD686B45DFD1}"/>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dirty="0"/>
              <a:t>Copyright ©2021 Apraava Energy ▪ This information is confidential.</a:t>
            </a:r>
          </a:p>
        </p:txBody>
      </p:sp>
      <p:sp>
        <p:nvSpPr>
          <p:cNvPr id="7" name="Slide Number Placeholder 5">
            <a:extLst>
              <a:ext uri="{FF2B5EF4-FFF2-40B4-BE49-F238E27FC236}">
                <a16:creationId xmlns:a16="http://schemas.microsoft.com/office/drawing/2014/main" id="{18031E59-2020-954B-841D-5BD8946D9A07}"/>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dirty="0"/>
          </a:p>
        </p:txBody>
      </p:sp>
    </p:spTree>
    <p:extLst>
      <p:ext uri="{BB962C8B-B14F-4D97-AF65-F5344CB8AC3E}">
        <p14:creationId xmlns:p14="http://schemas.microsoft.com/office/powerpoint/2010/main" val="34668132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raph Slide - Line Char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73E90E8-15C6-4048-988A-0FBCE0CE44C4}"/>
              </a:ext>
            </a:extLst>
          </p:cNvPr>
          <p:cNvPicPr>
            <a:picLocks noChangeAspect="1"/>
          </p:cNvPicPr>
          <p:nvPr userDrawn="1"/>
        </p:nvPicPr>
        <p:blipFill>
          <a:blip r:embed="rId2"/>
          <a:stretch>
            <a:fillRect/>
          </a:stretch>
        </p:blipFill>
        <p:spPr>
          <a:xfrm>
            <a:off x="435768" y="6365517"/>
            <a:ext cx="256000" cy="230400"/>
          </a:xfrm>
          <a:prstGeom prst="rect">
            <a:avLst/>
          </a:prstGeom>
        </p:spPr>
      </p:pic>
      <p:sp>
        <p:nvSpPr>
          <p:cNvPr id="10" name="Text Placeholder 13">
            <a:extLst>
              <a:ext uri="{FF2B5EF4-FFF2-40B4-BE49-F238E27FC236}">
                <a16:creationId xmlns:a16="http://schemas.microsoft.com/office/drawing/2014/main" id="{457D6131-2A85-A446-95EC-0218349EE30E}"/>
              </a:ext>
            </a:extLst>
          </p:cNvPr>
          <p:cNvSpPr>
            <a:spLocks noGrp="1"/>
          </p:cNvSpPr>
          <p:nvPr>
            <p:ph type="body" sz="quarter" idx="14" hasCustomPrompt="1"/>
          </p:nvPr>
        </p:nvSpPr>
        <p:spPr>
          <a:xfrm>
            <a:off x="442913" y="441325"/>
            <a:ext cx="5493543" cy="1069340"/>
          </a:xfrm>
          <a:prstGeom prst="rect">
            <a:avLst/>
          </a:prstGeom>
        </p:spPr>
        <p:txBody>
          <a:bodyPr anchor="t">
            <a:normAutofit/>
          </a:bodyPr>
          <a:lstStyle>
            <a:lvl1pPr marL="0" indent="0">
              <a:lnSpc>
                <a:spcPct val="100000"/>
              </a:lnSpc>
              <a:buFontTx/>
              <a:buNone/>
              <a:defRPr sz="3800" b="1" i="0" baseline="0">
                <a:solidFill>
                  <a:srgbClr val="404041"/>
                </a:solidFill>
                <a:latin typeface="Verdana" panose="020B0604030504040204" pitchFamily="34" charset="0"/>
              </a:defRPr>
            </a:lvl1pPr>
          </a:lstStyle>
          <a:p>
            <a:pPr lvl="0"/>
            <a:r>
              <a:rPr lang="en-GB" dirty="0"/>
              <a:t>Graph slide</a:t>
            </a:r>
          </a:p>
        </p:txBody>
      </p:sp>
      <p:sp>
        <p:nvSpPr>
          <p:cNvPr id="11" name="Text Placeholder 12">
            <a:extLst>
              <a:ext uri="{FF2B5EF4-FFF2-40B4-BE49-F238E27FC236}">
                <a16:creationId xmlns:a16="http://schemas.microsoft.com/office/drawing/2014/main" id="{EC6E6E57-8A40-0841-870A-E4D91BF0446F}"/>
              </a:ext>
            </a:extLst>
          </p:cNvPr>
          <p:cNvSpPr>
            <a:spLocks noGrp="1"/>
          </p:cNvSpPr>
          <p:nvPr>
            <p:ph type="body" sz="quarter" idx="15" hasCustomPrompt="1"/>
          </p:nvPr>
        </p:nvSpPr>
        <p:spPr>
          <a:xfrm>
            <a:off x="6279359" y="442745"/>
            <a:ext cx="5469728" cy="1199523"/>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 typeface="Wingdings" pitchFamily="2" charset="2"/>
              <a:buNone/>
              <a:tabLst/>
              <a:defRPr sz="120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a:t>
            </a:r>
          </a:p>
        </p:txBody>
      </p:sp>
      <p:sp>
        <p:nvSpPr>
          <p:cNvPr id="16" name="Chart Placeholder 13">
            <a:extLst>
              <a:ext uri="{FF2B5EF4-FFF2-40B4-BE49-F238E27FC236}">
                <a16:creationId xmlns:a16="http://schemas.microsoft.com/office/drawing/2014/main" id="{F5710790-0C14-FE45-8226-CBBCE3D93E36}"/>
              </a:ext>
            </a:extLst>
          </p:cNvPr>
          <p:cNvSpPr>
            <a:spLocks noGrp="1"/>
          </p:cNvSpPr>
          <p:nvPr>
            <p:ph type="chart" sz="quarter" idx="16"/>
          </p:nvPr>
        </p:nvSpPr>
        <p:spPr>
          <a:xfrm>
            <a:off x="442913" y="1773872"/>
            <a:ext cx="11313318" cy="4377691"/>
          </a:xfrm>
          <a:prstGeom prst="rect">
            <a:avLst/>
          </a:prstGeom>
        </p:spPr>
        <p:txBody>
          <a:bodyPr>
            <a:normAutofit/>
          </a:bodyPr>
          <a:lstStyle>
            <a:lvl1pPr marL="0" indent="0">
              <a:buFontTx/>
              <a:buNone/>
              <a:defRPr sz="1000" baseline="0"/>
            </a:lvl1pPr>
          </a:lstStyle>
          <a:p>
            <a:r>
              <a:rPr lang="en-US"/>
              <a:t>Click icon to add chart</a:t>
            </a:r>
            <a:endParaRPr lang="en-US" dirty="0"/>
          </a:p>
        </p:txBody>
      </p:sp>
      <p:sp>
        <p:nvSpPr>
          <p:cNvPr id="6" name="Footer Placeholder 4">
            <a:extLst>
              <a:ext uri="{FF2B5EF4-FFF2-40B4-BE49-F238E27FC236}">
                <a16:creationId xmlns:a16="http://schemas.microsoft.com/office/drawing/2014/main" id="{8CFAC83B-B016-2842-9426-F013B286DB02}"/>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dirty="0"/>
              <a:t>Copyright ©2021 Apraava Energy ▪ This information is confidential.</a:t>
            </a:r>
          </a:p>
        </p:txBody>
      </p:sp>
      <p:sp>
        <p:nvSpPr>
          <p:cNvPr id="7" name="Slide Number Placeholder 5">
            <a:extLst>
              <a:ext uri="{FF2B5EF4-FFF2-40B4-BE49-F238E27FC236}">
                <a16:creationId xmlns:a16="http://schemas.microsoft.com/office/drawing/2014/main" id="{1DC645F6-8204-7645-A6FB-A209B246DB72}"/>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dirty="0"/>
          </a:p>
        </p:txBody>
      </p:sp>
    </p:spTree>
    <p:extLst>
      <p:ext uri="{BB962C8B-B14F-4D97-AF65-F5344CB8AC3E}">
        <p14:creationId xmlns:p14="http://schemas.microsoft.com/office/powerpoint/2010/main" val="30187744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Graph Slide - Pie Char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F0AD62-C1EF-2646-8A40-B5AD36D1FD37}"/>
              </a:ext>
            </a:extLst>
          </p:cNvPr>
          <p:cNvPicPr>
            <a:picLocks noChangeAspect="1"/>
          </p:cNvPicPr>
          <p:nvPr userDrawn="1"/>
        </p:nvPicPr>
        <p:blipFill>
          <a:blip r:embed="rId2"/>
          <a:stretch>
            <a:fillRect/>
          </a:stretch>
        </p:blipFill>
        <p:spPr>
          <a:xfrm>
            <a:off x="435768" y="6365517"/>
            <a:ext cx="257968" cy="232171"/>
          </a:xfrm>
          <a:prstGeom prst="rect">
            <a:avLst/>
          </a:prstGeom>
        </p:spPr>
      </p:pic>
      <p:sp>
        <p:nvSpPr>
          <p:cNvPr id="12" name="Text Placeholder 12">
            <a:extLst>
              <a:ext uri="{FF2B5EF4-FFF2-40B4-BE49-F238E27FC236}">
                <a16:creationId xmlns:a16="http://schemas.microsoft.com/office/drawing/2014/main" id="{BB123E50-3C4C-5349-8447-D9F9E7C1EA6B}"/>
              </a:ext>
            </a:extLst>
          </p:cNvPr>
          <p:cNvSpPr>
            <a:spLocks noGrp="1"/>
          </p:cNvSpPr>
          <p:nvPr>
            <p:ph type="body" sz="quarter" idx="15" hasCustomPrompt="1"/>
          </p:nvPr>
        </p:nvSpPr>
        <p:spPr>
          <a:xfrm>
            <a:off x="451247" y="1907247"/>
            <a:ext cx="5476873" cy="4357027"/>
          </a:xfrm>
          <a:prstGeom prst="rect">
            <a:avLst/>
          </a:prstGeom>
        </p:spPr>
        <p:txBody>
          <a:bodyPr>
            <a:noAutofit/>
          </a:bodyPr>
          <a:lstStyle>
            <a:lvl1pPr marL="285750" marR="0" indent="-285750" algn="l" defTabSz="914400" rtl="0" eaLnBrk="1" fontAlgn="auto" latinLnBrk="0" hangingPunct="1">
              <a:lnSpc>
                <a:spcPct val="100000"/>
              </a:lnSpc>
              <a:spcBef>
                <a:spcPts val="400"/>
              </a:spcBef>
              <a:spcAft>
                <a:spcPts val="0"/>
              </a:spcAft>
              <a:buClrTx/>
              <a:buSzTx/>
              <a:buFont typeface="Wingdings" pitchFamily="2" charset="2"/>
              <a:buChar char="§"/>
              <a:tabLst/>
              <a:defRPr sz="120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a:t>
            </a:r>
          </a:p>
          <a:p>
            <a:pPr lvl="0"/>
            <a:endParaRPr lang="en-GB" dirty="0"/>
          </a:p>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a:t>
            </a:r>
          </a:p>
          <a:p>
            <a:pPr lvl="0"/>
            <a:endParaRPr lang="en-GB" dirty="0"/>
          </a:p>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a:t>
            </a:r>
          </a:p>
          <a:p>
            <a:pPr lvl="0"/>
            <a:endParaRPr lang="en-GB" dirty="0"/>
          </a:p>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a:t>
            </a:r>
          </a:p>
        </p:txBody>
      </p:sp>
      <p:sp>
        <p:nvSpPr>
          <p:cNvPr id="14" name="Chart Placeholder 13">
            <a:extLst>
              <a:ext uri="{FF2B5EF4-FFF2-40B4-BE49-F238E27FC236}">
                <a16:creationId xmlns:a16="http://schemas.microsoft.com/office/drawing/2014/main" id="{F44B23DF-6B4B-4B46-8036-6E87EA3A55B7}"/>
              </a:ext>
            </a:extLst>
          </p:cNvPr>
          <p:cNvSpPr>
            <a:spLocks noGrp="1"/>
          </p:cNvSpPr>
          <p:nvPr>
            <p:ph type="chart" sz="quarter" idx="16"/>
          </p:nvPr>
        </p:nvSpPr>
        <p:spPr>
          <a:xfrm>
            <a:off x="6022182" y="441325"/>
            <a:ext cx="5717379" cy="5822949"/>
          </a:xfrm>
          <a:prstGeom prst="rect">
            <a:avLst/>
          </a:prstGeom>
        </p:spPr>
        <p:txBody>
          <a:bodyPr>
            <a:normAutofit/>
          </a:bodyPr>
          <a:lstStyle>
            <a:lvl1pPr marL="0" indent="0">
              <a:buFontTx/>
              <a:buNone/>
              <a:defRPr sz="1000" baseline="0"/>
            </a:lvl1pPr>
          </a:lstStyle>
          <a:p>
            <a:r>
              <a:rPr lang="en-US"/>
              <a:t>Click icon to add chart</a:t>
            </a:r>
            <a:endParaRPr lang="en-US" dirty="0"/>
          </a:p>
        </p:txBody>
      </p:sp>
      <p:sp>
        <p:nvSpPr>
          <p:cNvPr id="11" name="Text Placeholder 13">
            <a:extLst>
              <a:ext uri="{FF2B5EF4-FFF2-40B4-BE49-F238E27FC236}">
                <a16:creationId xmlns:a16="http://schemas.microsoft.com/office/drawing/2014/main" id="{DF422A34-9C49-044E-A847-091282D07986}"/>
              </a:ext>
            </a:extLst>
          </p:cNvPr>
          <p:cNvSpPr>
            <a:spLocks noGrp="1"/>
          </p:cNvSpPr>
          <p:nvPr>
            <p:ph type="body" sz="quarter" idx="14" hasCustomPrompt="1"/>
          </p:nvPr>
        </p:nvSpPr>
        <p:spPr>
          <a:xfrm>
            <a:off x="442913" y="441325"/>
            <a:ext cx="5493543" cy="1069340"/>
          </a:xfrm>
          <a:prstGeom prst="rect">
            <a:avLst/>
          </a:prstGeom>
        </p:spPr>
        <p:txBody>
          <a:bodyPr anchor="t">
            <a:normAutofit/>
          </a:bodyPr>
          <a:lstStyle>
            <a:lvl1pPr marL="0" indent="0">
              <a:lnSpc>
                <a:spcPct val="100000"/>
              </a:lnSpc>
              <a:buFontTx/>
              <a:buNone/>
              <a:defRPr sz="3800" b="1" i="0" baseline="0">
                <a:solidFill>
                  <a:srgbClr val="404041"/>
                </a:solidFill>
                <a:latin typeface="Verdana" panose="020B0604030504040204" pitchFamily="34" charset="0"/>
              </a:defRPr>
            </a:lvl1pPr>
          </a:lstStyle>
          <a:p>
            <a:pPr lvl="0"/>
            <a:r>
              <a:rPr lang="en-GB" dirty="0"/>
              <a:t>Graph slide</a:t>
            </a:r>
          </a:p>
        </p:txBody>
      </p:sp>
      <p:sp>
        <p:nvSpPr>
          <p:cNvPr id="6" name="Footer Placeholder 4">
            <a:extLst>
              <a:ext uri="{FF2B5EF4-FFF2-40B4-BE49-F238E27FC236}">
                <a16:creationId xmlns:a16="http://schemas.microsoft.com/office/drawing/2014/main" id="{086D2BA6-563B-E948-A819-059C8E84DDC6}"/>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dirty="0"/>
              <a:t>Copyright ©2021 Apraava Energy ▪ This information is confidential.</a:t>
            </a:r>
          </a:p>
        </p:txBody>
      </p:sp>
      <p:sp>
        <p:nvSpPr>
          <p:cNvPr id="7" name="Slide Number Placeholder 5">
            <a:extLst>
              <a:ext uri="{FF2B5EF4-FFF2-40B4-BE49-F238E27FC236}">
                <a16:creationId xmlns:a16="http://schemas.microsoft.com/office/drawing/2014/main" id="{D6EA35B1-843B-D448-B64B-FD21D6C240F7}"/>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dirty="0"/>
          </a:p>
        </p:txBody>
      </p:sp>
    </p:spTree>
    <p:extLst>
      <p:ext uri="{BB962C8B-B14F-4D97-AF65-F5344CB8AC3E}">
        <p14:creationId xmlns:p14="http://schemas.microsoft.com/office/powerpoint/2010/main" val="17837306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9AE9729-319E-2843-A7F8-78EB5B852532}"/>
              </a:ext>
            </a:extLst>
          </p:cNvPr>
          <p:cNvPicPr>
            <a:picLocks noChangeAspect="1"/>
          </p:cNvPicPr>
          <p:nvPr userDrawn="1"/>
        </p:nvPicPr>
        <p:blipFill>
          <a:blip r:embed="rId2"/>
          <a:stretch>
            <a:fillRect/>
          </a:stretch>
        </p:blipFill>
        <p:spPr>
          <a:xfrm>
            <a:off x="435768" y="6365517"/>
            <a:ext cx="256000" cy="230400"/>
          </a:xfrm>
          <a:prstGeom prst="rect">
            <a:avLst/>
          </a:prstGeom>
        </p:spPr>
      </p:pic>
      <p:graphicFrame>
        <p:nvGraphicFramePr>
          <p:cNvPr id="18" name="Table 18">
            <a:extLst>
              <a:ext uri="{FF2B5EF4-FFF2-40B4-BE49-F238E27FC236}">
                <a16:creationId xmlns:a16="http://schemas.microsoft.com/office/drawing/2014/main" id="{117B9BF1-D78D-DE49-BA1F-F635C403AA52}"/>
              </a:ext>
            </a:extLst>
          </p:cNvPr>
          <p:cNvGraphicFramePr>
            <a:graphicFrameLocks noGrp="1"/>
          </p:cNvGraphicFramePr>
          <p:nvPr userDrawn="1">
            <p:extLst>
              <p:ext uri="{D42A27DB-BD31-4B8C-83A1-F6EECF244321}">
                <p14:modId xmlns:p14="http://schemas.microsoft.com/office/powerpoint/2010/main" val="2432720423"/>
              </p:ext>
            </p:extLst>
          </p:nvPr>
        </p:nvGraphicFramePr>
        <p:xfrm>
          <a:off x="442913" y="1982702"/>
          <a:ext cx="11306176" cy="4120731"/>
        </p:xfrm>
        <a:graphic>
          <a:graphicData uri="http://schemas.openxmlformats.org/drawingml/2006/table">
            <a:tbl>
              <a:tblPr firstRow="1" bandRow="1">
                <a:tableStyleId>{5C22544A-7EE6-4342-B048-85BDC9FD1C3A}</a:tableStyleId>
              </a:tblPr>
              <a:tblGrid>
                <a:gridCol w="1413272">
                  <a:extLst>
                    <a:ext uri="{9D8B030D-6E8A-4147-A177-3AD203B41FA5}">
                      <a16:colId xmlns:a16="http://schemas.microsoft.com/office/drawing/2014/main" val="3519239112"/>
                    </a:ext>
                  </a:extLst>
                </a:gridCol>
                <a:gridCol w="1413272">
                  <a:extLst>
                    <a:ext uri="{9D8B030D-6E8A-4147-A177-3AD203B41FA5}">
                      <a16:colId xmlns:a16="http://schemas.microsoft.com/office/drawing/2014/main" val="3091829993"/>
                    </a:ext>
                  </a:extLst>
                </a:gridCol>
                <a:gridCol w="1413272">
                  <a:extLst>
                    <a:ext uri="{9D8B030D-6E8A-4147-A177-3AD203B41FA5}">
                      <a16:colId xmlns:a16="http://schemas.microsoft.com/office/drawing/2014/main" val="1885208866"/>
                    </a:ext>
                  </a:extLst>
                </a:gridCol>
                <a:gridCol w="1413272">
                  <a:extLst>
                    <a:ext uri="{9D8B030D-6E8A-4147-A177-3AD203B41FA5}">
                      <a16:colId xmlns:a16="http://schemas.microsoft.com/office/drawing/2014/main" val="608948874"/>
                    </a:ext>
                  </a:extLst>
                </a:gridCol>
                <a:gridCol w="1413272">
                  <a:extLst>
                    <a:ext uri="{9D8B030D-6E8A-4147-A177-3AD203B41FA5}">
                      <a16:colId xmlns:a16="http://schemas.microsoft.com/office/drawing/2014/main" val="495829990"/>
                    </a:ext>
                  </a:extLst>
                </a:gridCol>
                <a:gridCol w="1413272">
                  <a:extLst>
                    <a:ext uri="{9D8B030D-6E8A-4147-A177-3AD203B41FA5}">
                      <a16:colId xmlns:a16="http://schemas.microsoft.com/office/drawing/2014/main" val="1427725780"/>
                    </a:ext>
                  </a:extLst>
                </a:gridCol>
                <a:gridCol w="1413272">
                  <a:extLst>
                    <a:ext uri="{9D8B030D-6E8A-4147-A177-3AD203B41FA5}">
                      <a16:colId xmlns:a16="http://schemas.microsoft.com/office/drawing/2014/main" val="2115105172"/>
                    </a:ext>
                  </a:extLst>
                </a:gridCol>
                <a:gridCol w="1413272">
                  <a:extLst>
                    <a:ext uri="{9D8B030D-6E8A-4147-A177-3AD203B41FA5}">
                      <a16:colId xmlns:a16="http://schemas.microsoft.com/office/drawing/2014/main" val="1240934847"/>
                    </a:ext>
                  </a:extLst>
                </a:gridCol>
              </a:tblGrid>
              <a:tr h="457859">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6E7E8"/>
                    </a:solid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6E7E8"/>
                    </a:solid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6E7E8"/>
                    </a:solid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6E7E8"/>
                    </a:solid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6E7E8"/>
                    </a:solid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6E7E8"/>
                    </a:solid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6E7E8"/>
                    </a:solid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6E7E8"/>
                    </a:solidFill>
                  </a:tcPr>
                </a:tc>
                <a:extLst>
                  <a:ext uri="{0D108BD9-81ED-4DB2-BD59-A6C34878D82A}">
                    <a16:rowId xmlns:a16="http://schemas.microsoft.com/office/drawing/2014/main" val="3173355663"/>
                  </a:ext>
                </a:extLst>
              </a:tr>
              <a:tr h="457859">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7712066"/>
                  </a:ext>
                </a:extLst>
              </a:tr>
              <a:tr h="457859">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745286"/>
                  </a:ext>
                </a:extLst>
              </a:tr>
              <a:tr h="457859">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8738085"/>
                  </a:ext>
                </a:extLst>
              </a:tr>
              <a:tr h="457859">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8228016"/>
                  </a:ext>
                </a:extLst>
              </a:tr>
              <a:tr h="457859">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0419024"/>
                  </a:ext>
                </a:extLst>
              </a:tr>
              <a:tr h="457859">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1275730"/>
                  </a:ext>
                </a:extLst>
              </a:tr>
              <a:tr h="457859">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5174966"/>
                  </a:ext>
                </a:extLst>
              </a:tr>
              <a:tr h="457859">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7585025"/>
                  </a:ext>
                </a:extLst>
              </a:tr>
            </a:tbl>
          </a:graphicData>
        </a:graphic>
      </p:graphicFrame>
      <p:sp>
        <p:nvSpPr>
          <p:cNvPr id="11" name="Text Placeholder 13">
            <a:extLst>
              <a:ext uri="{FF2B5EF4-FFF2-40B4-BE49-F238E27FC236}">
                <a16:creationId xmlns:a16="http://schemas.microsoft.com/office/drawing/2014/main" id="{3061BA59-EF5E-9A4B-99DC-17E05FFC4B69}"/>
              </a:ext>
            </a:extLst>
          </p:cNvPr>
          <p:cNvSpPr>
            <a:spLocks noGrp="1"/>
          </p:cNvSpPr>
          <p:nvPr>
            <p:ph type="body" sz="quarter" idx="14" hasCustomPrompt="1"/>
          </p:nvPr>
        </p:nvSpPr>
        <p:spPr>
          <a:xfrm>
            <a:off x="442913" y="441325"/>
            <a:ext cx="5493543" cy="1069340"/>
          </a:xfrm>
          <a:prstGeom prst="rect">
            <a:avLst/>
          </a:prstGeom>
        </p:spPr>
        <p:txBody>
          <a:bodyPr anchor="t">
            <a:normAutofit/>
          </a:bodyPr>
          <a:lstStyle>
            <a:lvl1pPr marL="0" indent="0">
              <a:lnSpc>
                <a:spcPct val="100000"/>
              </a:lnSpc>
              <a:buFontTx/>
              <a:buNone/>
              <a:defRPr sz="3800" b="1" i="0" baseline="0">
                <a:solidFill>
                  <a:srgbClr val="404041"/>
                </a:solidFill>
                <a:latin typeface="Verdana" panose="020B0604030504040204" pitchFamily="34" charset="0"/>
              </a:defRPr>
            </a:lvl1pPr>
          </a:lstStyle>
          <a:p>
            <a:pPr lvl="0"/>
            <a:r>
              <a:rPr lang="en-GB" dirty="0"/>
              <a:t>Graph slide</a:t>
            </a:r>
          </a:p>
        </p:txBody>
      </p:sp>
      <p:sp>
        <p:nvSpPr>
          <p:cNvPr id="13" name="Text Placeholder 12">
            <a:extLst>
              <a:ext uri="{FF2B5EF4-FFF2-40B4-BE49-F238E27FC236}">
                <a16:creationId xmlns:a16="http://schemas.microsoft.com/office/drawing/2014/main" id="{286AE260-D72F-1140-ABC3-DDD3033FCED1}"/>
              </a:ext>
            </a:extLst>
          </p:cNvPr>
          <p:cNvSpPr>
            <a:spLocks noGrp="1"/>
          </p:cNvSpPr>
          <p:nvPr>
            <p:ph type="body" sz="quarter" idx="15" hasCustomPrompt="1"/>
          </p:nvPr>
        </p:nvSpPr>
        <p:spPr>
          <a:xfrm>
            <a:off x="6279359" y="442745"/>
            <a:ext cx="5469728" cy="1199523"/>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 typeface="Wingdings" pitchFamily="2" charset="2"/>
              <a:buNone/>
              <a:tabLst/>
              <a:defRPr sz="1200" baseline="0">
                <a:solidFill>
                  <a:srgbClr val="58595B"/>
                </a:solidFill>
                <a:latin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 Ut </a:t>
            </a:r>
            <a:r>
              <a:rPr lang="en-GB" dirty="0" err="1"/>
              <a:t>wisi</a:t>
            </a:r>
            <a:r>
              <a:rPr lang="en-GB" dirty="0"/>
              <a:t> </a:t>
            </a:r>
            <a:r>
              <a:rPr lang="en-GB" dirty="0" err="1"/>
              <a:t>enim</a:t>
            </a:r>
            <a:r>
              <a:rPr lang="en-GB" dirty="0"/>
              <a:t> ad minim </a:t>
            </a:r>
            <a:r>
              <a:rPr lang="en-GB" dirty="0" err="1"/>
              <a:t>veniam</a:t>
            </a:r>
            <a:r>
              <a:rPr lang="en-GB" dirty="0"/>
              <a:t>. 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r>
              <a:rPr lang="en-GB" dirty="0"/>
              <a:t>.</a:t>
            </a:r>
          </a:p>
        </p:txBody>
      </p:sp>
      <p:sp>
        <p:nvSpPr>
          <p:cNvPr id="6" name="Footer Placeholder 4">
            <a:extLst>
              <a:ext uri="{FF2B5EF4-FFF2-40B4-BE49-F238E27FC236}">
                <a16:creationId xmlns:a16="http://schemas.microsoft.com/office/drawing/2014/main" id="{6B79A42D-14FE-0740-9053-17F1A02C2C65}"/>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dirty="0"/>
              <a:t>Copyright ©2021 Apraava Energy ▪ This information is confidential.</a:t>
            </a:r>
          </a:p>
        </p:txBody>
      </p:sp>
      <p:sp>
        <p:nvSpPr>
          <p:cNvPr id="7" name="Slide Number Placeholder 5">
            <a:extLst>
              <a:ext uri="{FF2B5EF4-FFF2-40B4-BE49-F238E27FC236}">
                <a16:creationId xmlns:a16="http://schemas.microsoft.com/office/drawing/2014/main" id="{268A0F75-92D7-F949-9C1C-F499EFA892DD}"/>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dirty="0"/>
          </a:p>
        </p:txBody>
      </p:sp>
    </p:spTree>
    <p:extLst>
      <p:ext uri="{BB962C8B-B14F-4D97-AF65-F5344CB8AC3E}">
        <p14:creationId xmlns:p14="http://schemas.microsoft.com/office/powerpoint/2010/main" val="2951977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2279EE-79C2-5045-B7FA-60B051B66DD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F06934A4-85E0-E643-BF59-513B56EBA36E}"/>
              </a:ext>
            </a:extLst>
          </p:cNvPr>
          <p:cNvSpPr>
            <a:spLocks noGrp="1"/>
          </p:cNvSpPr>
          <p:nvPr>
            <p:ph type="ctrTitle" hasCustomPrompt="1"/>
          </p:nvPr>
        </p:nvSpPr>
        <p:spPr>
          <a:xfrm>
            <a:off x="442913" y="441325"/>
            <a:ext cx="11299804" cy="2285205"/>
          </a:xfrm>
          <a:prstGeom prst="rect">
            <a:avLst/>
          </a:prstGeom>
        </p:spPr>
        <p:txBody>
          <a:bodyPr anchor="t">
            <a:normAutofit/>
          </a:bodyPr>
          <a:lstStyle>
            <a:lvl1pPr algn="l">
              <a:lnSpc>
                <a:spcPct val="100000"/>
              </a:lnSpc>
              <a:defRPr sz="4500" b="1" i="0" baseline="0">
                <a:solidFill>
                  <a:srgbClr val="404041"/>
                </a:solidFill>
                <a:latin typeface="Verdana" panose="020B0604030504040204" pitchFamily="34" charset="0"/>
              </a:defRPr>
            </a:lvl1pPr>
          </a:lstStyle>
          <a:p>
            <a:r>
              <a:rPr lang="en-GB" dirty="0"/>
              <a:t>Thank you slide with graphics</a:t>
            </a:r>
            <a:endParaRPr lang="en-US" dirty="0"/>
          </a:p>
        </p:txBody>
      </p:sp>
      <p:pic>
        <p:nvPicPr>
          <p:cNvPr id="16" name="Picture 15">
            <a:extLst>
              <a:ext uri="{FF2B5EF4-FFF2-40B4-BE49-F238E27FC236}">
                <a16:creationId xmlns:a16="http://schemas.microsoft.com/office/drawing/2014/main" id="{AEF43DA2-DCF7-614F-B99F-E01C1E4C5059}"/>
              </a:ext>
            </a:extLst>
          </p:cNvPr>
          <p:cNvPicPr>
            <a:picLocks noChangeAspect="1"/>
          </p:cNvPicPr>
          <p:nvPr userDrawn="1"/>
        </p:nvPicPr>
        <p:blipFill>
          <a:blip r:embed="rId3"/>
          <a:stretch>
            <a:fillRect/>
          </a:stretch>
        </p:blipFill>
        <p:spPr>
          <a:xfrm>
            <a:off x="438150" y="6104428"/>
            <a:ext cx="2063799" cy="509880"/>
          </a:xfrm>
          <a:prstGeom prst="rect">
            <a:avLst/>
          </a:prstGeom>
        </p:spPr>
      </p:pic>
      <p:sp>
        <p:nvSpPr>
          <p:cNvPr id="5" name="Footer Placeholder 4">
            <a:extLst>
              <a:ext uri="{FF2B5EF4-FFF2-40B4-BE49-F238E27FC236}">
                <a16:creationId xmlns:a16="http://schemas.microsoft.com/office/drawing/2014/main" id="{198EEE33-CC84-414B-8B2E-FBFBC5DB15F0}"/>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dirty="0"/>
              <a:t>Copyright ©2021 Apraava Energy ▪ This information is confidential.</a:t>
            </a:r>
          </a:p>
        </p:txBody>
      </p:sp>
      <p:sp>
        <p:nvSpPr>
          <p:cNvPr id="6" name="Slide Number Placeholder 5">
            <a:extLst>
              <a:ext uri="{FF2B5EF4-FFF2-40B4-BE49-F238E27FC236}">
                <a16:creationId xmlns:a16="http://schemas.microsoft.com/office/drawing/2014/main" id="{F0E530D4-03EC-B241-A5F3-498D7E5518EE}"/>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dirty="0"/>
          </a:p>
        </p:txBody>
      </p:sp>
    </p:spTree>
    <p:extLst>
      <p:ext uri="{BB962C8B-B14F-4D97-AF65-F5344CB8AC3E}">
        <p14:creationId xmlns:p14="http://schemas.microsoft.com/office/powerpoint/2010/main" val="15486158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400" y="1066802"/>
            <a:ext cx="11249701" cy="5105400"/>
          </a:xfrm>
        </p:spPr>
        <p:txBody>
          <a:bodyPr/>
          <a:lstStyle>
            <a:lvl1pPr>
              <a:buSzPct val="75000"/>
              <a:defRPr>
                <a:latin typeface="Calibri" pitchFamily="34" charset="0"/>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5167793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4269" y="175042"/>
            <a:ext cx="11573607" cy="373165"/>
          </a:xfrm>
          <a:prstGeom prst="rect">
            <a:avLst/>
          </a:prstGeom>
        </p:spPr>
        <p:txBody>
          <a:bodyPr wrap="square">
            <a:spAutoFit/>
          </a:bodyPr>
          <a:lstStyle>
            <a:lvl1pPr>
              <a:defRPr sz="1800" b="1"/>
            </a:lvl1pPr>
          </a:lstStyle>
          <a:p>
            <a:r>
              <a:rPr lang="en-US" dirty="0"/>
              <a:t>Click to edit Master title style</a:t>
            </a:r>
          </a:p>
        </p:txBody>
      </p:sp>
      <p:sp>
        <p:nvSpPr>
          <p:cNvPr id="7" name="Text Placeholder 8"/>
          <p:cNvSpPr>
            <a:spLocks noGrp="1"/>
          </p:cNvSpPr>
          <p:nvPr>
            <p:ph idx="1" hasCustomPrompt="1"/>
          </p:nvPr>
        </p:nvSpPr>
        <p:spPr>
          <a:xfrm>
            <a:off x="463062" y="662355"/>
            <a:ext cx="11573607" cy="5105400"/>
          </a:xfrm>
          <a:prstGeom prst="rect">
            <a:avLst/>
          </a:prstGeom>
        </p:spPr>
        <p:txBody>
          <a:bodyPr/>
          <a:lstStyle>
            <a:lvl1pPr marL="265001" indent="-265001" algn="l">
              <a:buFont typeface="Wingdings" pitchFamily="2" charset="2"/>
              <a:buChar char="§"/>
              <a:defRPr sz="2386" b="0">
                <a:solidFill>
                  <a:schemeClr val="tx1"/>
                </a:solidFill>
              </a:defRPr>
            </a:lvl1pPr>
          </a:lstStyle>
          <a:p>
            <a:pPr lvl="0"/>
            <a:r>
              <a:rPr lang="en-US" noProof="0" dirty="0"/>
              <a:t>Click to edit text</a:t>
            </a:r>
          </a:p>
        </p:txBody>
      </p:sp>
    </p:spTree>
    <p:extLst>
      <p:ext uri="{BB962C8B-B14F-4D97-AF65-F5344CB8AC3E}">
        <p14:creationId xmlns:p14="http://schemas.microsoft.com/office/powerpoint/2010/main" val="12013013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19755" y="3491345"/>
            <a:ext cx="6752492" cy="523210"/>
          </a:xfrm>
          <a:prstGeom prst="rect">
            <a:avLst/>
          </a:prstGeom>
        </p:spPr>
        <p:txBody>
          <a:bodyPr wrap="square" lIns="91429" tIns="45715" rIns="91429" bIns="45715">
            <a:spAutoFit/>
          </a:bodyPr>
          <a:lstStyle>
            <a:lvl1pPr algn="l">
              <a:defRPr sz="2800">
                <a:solidFill>
                  <a:schemeClr val="bg1">
                    <a:lumMod val="65000"/>
                  </a:schemeClr>
                </a:solidFill>
                <a:latin typeface="+mn-lt"/>
              </a:defRPr>
            </a:lvl1pPr>
          </a:lstStyle>
          <a:p>
            <a:endParaRPr lang="en-US" dirty="0"/>
          </a:p>
        </p:txBody>
      </p:sp>
      <p:sp>
        <p:nvSpPr>
          <p:cNvPr id="6" name="Text Placeholder 5"/>
          <p:cNvSpPr>
            <a:spLocks noGrp="1"/>
          </p:cNvSpPr>
          <p:nvPr>
            <p:ph type="body" sz="quarter" idx="10"/>
          </p:nvPr>
        </p:nvSpPr>
        <p:spPr>
          <a:xfrm>
            <a:off x="2719755" y="3002075"/>
            <a:ext cx="1969477" cy="369322"/>
          </a:xfrm>
          <a:prstGeom prst="rect">
            <a:avLst/>
          </a:prstGeom>
        </p:spPr>
        <p:txBody>
          <a:bodyPr lIns="91429" tIns="45715" rIns="91429" bIns="45715">
            <a:spAutoFit/>
          </a:bodyPr>
          <a:lstStyle>
            <a:lvl1pPr marL="0" indent="0" algn="l">
              <a:buSzPct val="204000"/>
              <a:buFont typeface="Arial" pitchFamily="34" charset="0"/>
              <a:buNone/>
              <a:defRPr sz="1800" b="1">
                <a:solidFill>
                  <a:schemeClr val="bg1">
                    <a:lumMod val="65000"/>
                  </a:schemeClr>
                </a:solidFill>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stStyle>
          <a:p>
            <a:pPr lvl="0"/>
            <a:r>
              <a:rPr lang="en-US" dirty="0"/>
              <a:t>Click to edit</a:t>
            </a:r>
            <a:endParaRPr lang="en-GB" dirty="0"/>
          </a:p>
        </p:txBody>
      </p:sp>
    </p:spTree>
    <p:extLst>
      <p:ext uri="{BB962C8B-B14F-4D97-AF65-F5344CB8AC3E}">
        <p14:creationId xmlns:p14="http://schemas.microsoft.com/office/powerpoint/2010/main" val="35865580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Slide with Imagery - O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D53B6D1-F136-EF4C-8AA0-B717F7441C53}"/>
              </a:ext>
            </a:extLst>
          </p:cNvPr>
          <p:cNvSpPr>
            <a:spLocks noGrp="1"/>
          </p:cNvSpPr>
          <p:nvPr>
            <p:ph type="pic" sz="quarter" idx="13"/>
          </p:nvPr>
        </p:nvSpPr>
        <p:spPr>
          <a:xfrm>
            <a:off x="0" y="0"/>
            <a:ext cx="12192000" cy="5860736"/>
          </a:xfrm>
          <a:prstGeom prst="rect">
            <a:avLst/>
          </a:prstGeom>
        </p:spPr>
        <p:txBody>
          <a:bodyPr>
            <a:normAutofit/>
          </a:bodyPr>
          <a:lstStyle>
            <a:lvl1pPr marL="0" indent="0">
              <a:buFontTx/>
              <a:buNone/>
              <a:defRPr sz="1000" baseline="0"/>
            </a:lvl1pPr>
          </a:lstStyle>
          <a:p>
            <a:r>
              <a:rPr lang="en-US"/>
              <a:t>Click icon to add picture</a:t>
            </a:r>
          </a:p>
        </p:txBody>
      </p:sp>
      <p:sp>
        <p:nvSpPr>
          <p:cNvPr id="2" name="Title 1">
            <a:extLst>
              <a:ext uri="{FF2B5EF4-FFF2-40B4-BE49-F238E27FC236}">
                <a16:creationId xmlns:a16="http://schemas.microsoft.com/office/drawing/2014/main" id="{BCFAD0C4-F13D-CA4E-A4DB-8B4EEE4AE970}"/>
              </a:ext>
            </a:extLst>
          </p:cNvPr>
          <p:cNvSpPr>
            <a:spLocks noGrp="1"/>
          </p:cNvSpPr>
          <p:nvPr>
            <p:ph type="ctrTitle" hasCustomPrompt="1"/>
          </p:nvPr>
        </p:nvSpPr>
        <p:spPr>
          <a:xfrm>
            <a:off x="442912" y="441325"/>
            <a:ext cx="11306175" cy="2285205"/>
          </a:xfrm>
          <a:prstGeom prst="rect">
            <a:avLst/>
          </a:prstGeom>
        </p:spPr>
        <p:txBody>
          <a:bodyPr anchor="t">
            <a:normAutofit/>
          </a:bodyPr>
          <a:lstStyle>
            <a:lvl1pPr algn="l">
              <a:lnSpc>
                <a:spcPct val="100000"/>
              </a:lnSpc>
              <a:defRPr sz="4500" b="1" i="0" baseline="0">
                <a:solidFill>
                  <a:srgbClr val="404041"/>
                </a:solidFill>
                <a:latin typeface="Verdana" panose="020B0604030504040204" pitchFamily="34" charset="0"/>
              </a:defRPr>
            </a:lvl1pPr>
          </a:lstStyle>
          <a:p>
            <a:r>
              <a:rPr lang="en-GB"/>
              <a:t>Presentation</a:t>
            </a:r>
            <a:br>
              <a:rPr lang="en-GB"/>
            </a:br>
            <a:r>
              <a:rPr lang="en-GB"/>
              <a:t>title slide with</a:t>
            </a:r>
            <a:br>
              <a:rPr lang="en-GB"/>
            </a:br>
            <a:r>
              <a:rPr lang="en-GB"/>
              <a:t>imagery</a:t>
            </a:r>
            <a:endParaRPr lang="en-US"/>
          </a:p>
        </p:txBody>
      </p:sp>
      <p:sp>
        <p:nvSpPr>
          <p:cNvPr id="4" name="Date Placeholder 3">
            <a:extLst>
              <a:ext uri="{FF2B5EF4-FFF2-40B4-BE49-F238E27FC236}">
                <a16:creationId xmlns:a16="http://schemas.microsoft.com/office/drawing/2014/main" id="{74FE8F05-7FFF-564A-99BC-D5C304E83F98}"/>
              </a:ext>
            </a:extLst>
          </p:cNvPr>
          <p:cNvSpPr>
            <a:spLocks noGrp="1"/>
          </p:cNvSpPr>
          <p:nvPr>
            <p:ph type="dt" sz="half" idx="10"/>
          </p:nvPr>
        </p:nvSpPr>
        <p:spPr>
          <a:xfrm>
            <a:off x="442913" y="2805111"/>
            <a:ext cx="2743200" cy="365125"/>
          </a:xfrm>
          <a:prstGeom prst="rect">
            <a:avLst/>
          </a:prstGeom>
        </p:spPr>
        <p:txBody>
          <a:bodyPr/>
          <a:lstStyle>
            <a:lvl1pPr>
              <a:defRPr baseline="0">
                <a:solidFill>
                  <a:srgbClr val="404041"/>
                </a:solidFill>
                <a:latin typeface="Verdana" panose="020B0604030504040204" pitchFamily="34" charset="0"/>
              </a:defRPr>
            </a:lvl1pPr>
          </a:lstStyle>
          <a:p>
            <a:endParaRPr lang="en-US"/>
          </a:p>
        </p:txBody>
      </p:sp>
      <p:pic>
        <p:nvPicPr>
          <p:cNvPr id="9" name="Picture 8">
            <a:extLst>
              <a:ext uri="{FF2B5EF4-FFF2-40B4-BE49-F238E27FC236}">
                <a16:creationId xmlns:a16="http://schemas.microsoft.com/office/drawing/2014/main" id="{CFBD923D-2A1D-E342-8FA3-50D9B1C99598}"/>
              </a:ext>
            </a:extLst>
          </p:cNvPr>
          <p:cNvPicPr>
            <a:picLocks noChangeAspect="1"/>
          </p:cNvPicPr>
          <p:nvPr/>
        </p:nvPicPr>
        <p:blipFill>
          <a:blip r:embed="rId2"/>
          <a:stretch>
            <a:fillRect/>
          </a:stretch>
        </p:blipFill>
        <p:spPr>
          <a:xfrm>
            <a:off x="438150" y="6104428"/>
            <a:ext cx="2063799" cy="509880"/>
          </a:xfrm>
          <a:prstGeom prst="rect">
            <a:avLst/>
          </a:prstGeom>
        </p:spPr>
      </p:pic>
      <p:sp>
        <p:nvSpPr>
          <p:cNvPr id="6" name="Footer Placeholder 4">
            <a:extLst>
              <a:ext uri="{FF2B5EF4-FFF2-40B4-BE49-F238E27FC236}">
                <a16:creationId xmlns:a16="http://schemas.microsoft.com/office/drawing/2014/main" id="{77B3584D-1ECD-8D47-9C99-C99BFF12051A}"/>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a:t>Copyright ©2021 Apraava Energy ▪ This information is confidential.</a:t>
            </a:r>
          </a:p>
        </p:txBody>
      </p:sp>
      <p:sp>
        <p:nvSpPr>
          <p:cNvPr id="7" name="Slide Number Placeholder 5">
            <a:extLst>
              <a:ext uri="{FF2B5EF4-FFF2-40B4-BE49-F238E27FC236}">
                <a16:creationId xmlns:a16="http://schemas.microsoft.com/office/drawing/2014/main" id="{82B4DCDC-2A8D-8042-A260-B43F4BEBC190}"/>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a:p>
        </p:txBody>
      </p:sp>
      <p:pic>
        <p:nvPicPr>
          <p:cNvPr id="8" name="Picture 7">
            <a:extLst>
              <a:ext uri="{FF2B5EF4-FFF2-40B4-BE49-F238E27FC236}">
                <a16:creationId xmlns:a16="http://schemas.microsoft.com/office/drawing/2014/main" id="{47E5B3B5-78D9-4E61-9909-E04A1B70CB71}"/>
              </a:ext>
            </a:extLst>
          </p:cNvPr>
          <p:cNvPicPr>
            <a:picLocks noChangeAspect="1"/>
          </p:cNvPicPr>
          <p:nvPr userDrawn="1"/>
        </p:nvPicPr>
        <p:blipFill>
          <a:blip r:embed="rId2"/>
          <a:stretch>
            <a:fillRect/>
          </a:stretch>
        </p:blipFill>
        <p:spPr>
          <a:xfrm>
            <a:off x="438150" y="6104428"/>
            <a:ext cx="2063799" cy="509880"/>
          </a:xfrm>
          <a:prstGeom prst="rect">
            <a:avLst/>
          </a:prstGeom>
        </p:spPr>
      </p:pic>
    </p:spTree>
    <p:extLst>
      <p:ext uri="{BB962C8B-B14F-4D97-AF65-F5344CB8AC3E}">
        <p14:creationId xmlns:p14="http://schemas.microsoft.com/office/powerpoint/2010/main" val="2208344987"/>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Slide with Imagery - O2">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2CF99C05-FEF5-F34B-874D-FB328A445A19}"/>
              </a:ext>
            </a:extLst>
          </p:cNvPr>
          <p:cNvSpPr>
            <a:spLocks noGrp="1"/>
          </p:cNvSpPr>
          <p:nvPr>
            <p:ph type="pic" sz="quarter" idx="13"/>
          </p:nvPr>
        </p:nvSpPr>
        <p:spPr>
          <a:xfrm>
            <a:off x="0" y="0"/>
            <a:ext cx="12192000" cy="5860736"/>
          </a:xfrm>
          <a:prstGeom prst="rect">
            <a:avLst/>
          </a:prstGeom>
        </p:spPr>
        <p:txBody>
          <a:bodyPr>
            <a:normAutofit/>
          </a:bodyPr>
          <a:lstStyle>
            <a:lvl1pPr marL="0" indent="0">
              <a:buFontTx/>
              <a:buNone/>
              <a:defRPr sz="1000" baseline="0"/>
            </a:lvl1pPr>
          </a:lstStyle>
          <a:p>
            <a:r>
              <a:rPr lang="en-US"/>
              <a:t>Click icon to add picture</a:t>
            </a:r>
          </a:p>
        </p:txBody>
      </p:sp>
      <p:pic>
        <p:nvPicPr>
          <p:cNvPr id="13" name="Picture 12">
            <a:extLst>
              <a:ext uri="{FF2B5EF4-FFF2-40B4-BE49-F238E27FC236}">
                <a16:creationId xmlns:a16="http://schemas.microsoft.com/office/drawing/2014/main" id="{0EFFA6DB-AEC9-9949-9061-7F6B3EDFE23C}"/>
              </a:ext>
            </a:extLst>
          </p:cNvPr>
          <p:cNvPicPr>
            <a:picLocks noChangeAspect="1"/>
          </p:cNvPicPr>
          <p:nvPr/>
        </p:nvPicPr>
        <p:blipFill>
          <a:blip r:embed="rId2"/>
          <a:stretch>
            <a:fillRect/>
          </a:stretch>
        </p:blipFill>
        <p:spPr>
          <a:xfrm>
            <a:off x="438150" y="6104428"/>
            <a:ext cx="2063799" cy="509880"/>
          </a:xfrm>
          <a:prstGeom prst="rect">
            <a:avLst/>
          </a:prstGeom>
        </p:spPr>
      </p:pic>
      <p:sp>
        <p:nvSpPr>
          <p:cNvPr id="14" name="Title 1">
            <a:extLst>
              <a:ext uri="{FF2B5EF4-FFF2-40B4-BE49-F238E27FC236}">
                <a16:creationId xmlns:a16="http://schemas.microsoft.com/office/drawing/2014/main" id="{A85971B8-A63A-FD43-A188-42D02353CD55}"/>
              </a:ext>
            </a:extLst>
          </p:cNvPr>
          <p:cNvSpPr>
            <a:spLocks noGrp="1"/>
          </p:cNvSpPr>
          <p:nvPr>
            <p:ph type="ctrTitle" hasCustomPrompt="1"/>
          </p:nvPr>
        </p:nvSpPr>
        <p:spPr>
          <a:xfrm>
            <a:off x="442913" y="441325"/>
            <a:ext cx="11306175" cy="2285205"/>
          </a:xfrm>
          <a:prstGeom prst="rect">
            <a:avLst/>
          </a:prstGeom>
        </p:spPr>
        <p:txBody>
          <a:bodyPr anchor="t">
            <a:normAutofit/>
          </a:bodyPr>
          <a:lstStyle>
            <a:lvl1pPr algn="l">
              <a:lnSpc>
                <a:spcPct val="100000"/>
              </a:lnSpc>
              <a:defRPr sz="4500" b="1" i="0" baseline="0">
                <a:solidFill>
                  <a:srgbClr val="404041"/>
                </a:solidFill>
                <a:latin typeface="Verdana" panose="020B0604030504040204" pitchFamily="34" charset="0"/>
              </a:defRPr>
            </a:lvl1pPr>
          </a:lstStyle>
          <a:p>
            <a:r>
              <a:rPr lang="en-GB"/>
              <a:t>Presentation</a:t>
            </a:r>
            <a:br>
              <a:rPr lang="en-GB"/>
            </a:br>
            <a:r>
              <a:rPr lang="en-GB"/>
              <a:t>title slide with</a:t>
            </a:r>
            <a:br>
              <a:rPr lang="en-GB"/>
            </a:br>
            <a:r>
              <a:rPr lang="en-GB"/>
              <a:t>imagery</a:t>
            </a:r>
            <a:endParaRPr lang="en-US"/>
          </a:p>
        </p:txBody>
      </p:sp>
      <p:sp>
        <p:nvSpPr>
          <p:cNvPr id="15" name="Date Placeholder 3">
            <a:extLst>
              <a:ext uri="{FF2B5EF4-FFF2-40B4-BE49-F238E27FC236}">
                <a16:creationId xmlns:a16="http://schemas.microsoft.com/office/drawing/2014/main" id="{5662A47E-26B0-9041-AB1A-A96358C322C8}"/>
              </a:ext>
            </a:extLst>
          </p:cNvPr>
          <p:cNvSpPr>
            <a:spLocks noGrp="1"/>
          </p:cNvSpPr>
          <p:nvPr>
            <p:ph type="dt" sz="half" idx="10"/>
          </p:nvPr>
        </p:nvSpPr>
        <p:spPr>
          <a:xfrm>
            <a:off x="442913" y="2805111"/>
            <a:ext cx="2743200" cy="365125"/>
          </a:xfrm>
          <a:prstGeom prst="rect">
            <a:avLst/>
          </a:prstGeom>
        </p:spPr>
        <p:txBody>
          <a:bodyPr/>
          <a:lstStyle>
            <a:lvl1pPr>
              <a:defRPr baseline="0">
                <a:solidFill>
                  <a:srgbClr val="404041"/>
                </a:solidFill>
                <a:latin typeface="Verdana" panose="020B0604030504040204" pitchFamily="34" charset="0"/>
              </a:defRPr>
            </a:lvl1pPr>
          </a:lstStyle>
          <a:p>
            <a:endParaRPr lang="en-US"/>
          </a:p>
        </p:txBody>
      </p:sp>
      <p:sp>
        <p:nvSpPr>
          <p:cNvPr id="6" name="Footer Placeholder 4">
            <a:extLst>
              <a:ext uri="{FF2B5EF4-FFF2-40B4-BE49-F238E27FC236}">
                <a16:creationId xmlns:a16="http://schemas.microsoft.com/office/drawing/2014/main" id="{DD44B982-ADCE-4744-806A-51CE347CC564}"/>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a:t>Copyright ©2021 Apraava Energy ▪ This information is confidential.</a:t>
            </a:r>
          </a:p>
        </p:txBody>
      </p:sp>
      <p:sp>
        <p:nvSpPr>
          <p:cNvPr id="8" name="Slide Number Placeholder 5">
            <a:extLst>
              <a:ext uri="{FF2B5EF4-FFF2-40B4-BE49-F238E27FC236}">
                <a16:creationId xmlns:a16="http://schemas.microsoft.com/office/drawing/2014/main" id="{2F0C12C8-74CC-5A40-B135-2FBE4434C56C}"/>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a:p>
        </p:txBody>
      </p:sp>
      <p:pic>
        <p:nvPicPr>
          <p:cNvPr id="9" name="Picture 8">
            <a:extLst>
              <a:ext uri="{FF2B5EF4-FFF2-40B4-BE49-F238E27FC236}">
                <a16:creationId xmlns:a16="http://schemas.microsoft.com/office/drawing/2014/main" id="{5DA67042-0D53-44CC-9099-2A285A5E4EE0}"/>
              </a:ext>
            </a:extLst>
          </p:cNvPr>
          <p:cNvPicPr>
            <a:picLocks noChangeAspect="1"/>
          </p:cNvPicPr>
          <p:nvPr userDrawn="1"/>
        </p:nvPicPr>
        <p:blipFill>
          <a:blip r:embed="rId2"/>
          <a:stretch>
            <a:fillRect/>
          </a:stretch>
        </p:blipFill>
        <p:spPr>
          <a:xfrm>
            <a:off x="438150" y="6104428"/>
            <a:ext cx="2063799" cy="509880"/>
          </a:xfrm>
          <a:prstGeom prst="rect">
            <a:avLst/>
          </a:prstGeom>
        </p:spPr>
      </p:pic>
    </p:spTree>
    <p:extLst>
      <p:ext uri="{BB962C8B-B14F-4D97-AF65-F5344CB8AC3E}">
        <p14:creationId xmlns:p14="http://schemas.microsoft.com/office/powerpoint/2010/main" val="1376533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 O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5F122E7-3273-C54F-A657-7423561067EE}"/>
              </a:ext>
            </a:extLst>
          </p:cNvPr>
          <p:cNvSpPr/>
          <p:nvPr userDrawn="1"/>
        </p:nvSpPr>
        <p:spPr>
          <a:xfrm>
            <a:off x="0" y="1"/>
            <a:ext cx="12192000" cy="6105204"/>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A472D083-FF1D-0740-9465-B50328A2438C}"/>
              </a:ext>
            </a:extLst>
          </p:cNvPr>
          <p:cNvPicPr>
            <a:picLocks noChangeAspect="1"/>
          </p:cNvPicPr>
          <p:nvPr userDrawn="1"/>
        </p:nvPicPr>
        <p:blipFill>
          <a:blip r:embed="rId2"/>
          <a:stretch>
            <a:fillRect/>
          </a:stretch>
        </p:blipFill>
        <p:spPr>
          <a:xfrm>
            <a:off x="428400" y="6365517"/>
            <a:ext cx="256000" cy="230400"/>
          </a:xfrm>
          <a:prstGeom prst="rect">
            <a:avLst/>
          </a:prstGeom>
        </p:spPr>
      </p:pic>
      <p:sp>
        <p:nvSpPr>
          <p:cNvPr id="8" name="Text Placeholder 13">
            <a:extLst>
              <a:ext uri="{FF2B5EF4-FFF2-40B4-BE49-F238E27FC236}">
                <a16:creationId xmlns:a16="http://schemas.microsoft.com/office/drawing/2014/main" id="{6BDF2B32-3FC4-C549-9621-5662AE0B5F1A}"/>
              </a:ext>
            </a:extLst>
          </p:cNvPr>
          <p:cNvSpPr>
            <a:spLocks noGrp="1"/>
          </p:cNvSpPr>
          <p:nvPr>
            <p:ph type="body" sz="quarter" idx="13" hasCustomPrompt="1"/>
          </p:nvPr>
        </p:nvSpPr>
        <p:spPr>
          <a:xfrm>
            <a:off x="442913" y="2637579"/>
            <a:ext cx="11296648" cy="830049"/>
          </a:xfrm>
          <a:prstGeom prst="rect">
            <a:avLst/>
          </a:prstGeom>
        </p:spPr>
        <p:txBody>
          <a:bodyPr>
            <a:normAutofit/>
          </a:bodyPr>
          <a:lstStyle>
            <a:lvl1pPr marL="0" indent="0">
              <a:lnSpc>
                <a:spcPct val="100000"/>
              </a:lnSpc>
              <a:buFontTx/>
              <a:buNone/>
              <a:defRPr sz="4800" b="1" i="0" baseline="0">
                <a:solidFill>
                  <a:schemeClr val="bg1"/>
                </a:solidFill>
                <a:latin typeface="Verdana" panose="020B0604030504040204" pitchFamily="34" charset="0"/>
              </a:defRPr>
            </a:lvl1pPr>
          </a:lstStyle>
          <a:p>
            <a:pPr lvl="0"/>
            <a:r>
              <a:rPr lang="en-GB" dirty="0"/>
              <a:t>Section slide</a:t>
            </a:r>
          </a:p>
        </p:txBody>
      </p:sp>
      <p:sp>
        <p:nvSpPr>
          <p:cNvPr id="5" name="Footer Placeholder 4">
            <a:extLst>
              <a:ext uri="{FF2B5EF4-FFF2-40B4-BE49-F238E27FC236}">
                <a16:creationId xmlns:a16="http://schemas.microsoft.com/office/drawing/2014/main" id="{D447BA77-C281-9F43-BD7F-E3868DDBAC99}"/>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dirty="0"/>
              <a:t>Copyright ©2021 Apraava Energy ▪ This information is confidential.</a:t>
            </a:r>
          </a:p>
        </p:txBody>
      </p:sp>
      <p:sp>
        <p:nvSpPr>
          <p:cNvPr id="6" name="Slide Number Placeholder 5">
            <a:extLst>
              <a:ext uri="{FF2B5EF4-FFF2-40B4-BE49-F238E27FC236}">
                <a16:creationId xmlns:a16="http://schemas.microsoft.com/office/drawing/2014/main" id="{783664E9-BF64-9343-96BD-F16CA5C6DB22}"/>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dirty="0"/>
          </a:p>
        </p:txBody>
      </p:sp>
    </p:spTree>
    <p:extLst>
      <p:ext uri="{BB962C8B-B14F-4D97-AF65-F5344CB8AC3E}">
        <p14:creationId xmlns:p14="http://schemas.microsoft.com/office/powerpoint/2010/main" val="11370125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Slide with Illustration">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1096648F-42CA-0D47-884E-E11A74347713}"/>
              </a:ext>
            </a:extLst>
          </p:cNvPr>
          <p:cNvSpPr>
            <a:spLocks noGrp="1"/>
          </p:cNvSpPr>
          <p:nvPr>
            <p:ph type="pic" sz="quarter" idx="13"/>
          </p:nvPr>
        </p:nvSpPr>
        <p:spPr>
          <a:xfrm>
            <a:off x="0" y="0"/>
            <a:ext cx="12192000" cy="5860736"/>
          </a:xfrm>
          <a:prstGeom prst="rect">
            <a:avLst/>
          </a:prstGeom>
        </p:spPr>
        <p:txBody>
          <a:bodyPr>
            <a:normAutofit/>
          </a:bodyPr>
          <a:lstStyle>
            <a:lvl1pPr marL="0" indent="0">
              <a:buFontTx/>
              <a:buNone/>
              <a:defRPr sz="1000" baseline="0"/>
            </a:lvl1pPr>
          </a:lstStyle>
          <a:p>
            <a:r>
              <a:rPr lang="en-US"/>
              <a:t>Click icon to add picture</a:t>
            </a:r>
          </a:p>
        </p:txBody>
      </p:sp>
      <p:pic>
        <p:nvPicPr>
          <p:cNvPr id="12" name="Picture 11">
            <a:extLst>
              <a:ext uri="{FF2B5EF4-FFF2-40B4-BE49-F238E27FC236}">
                <a16:creationId xmlns:a16="http://schemas.microsoft.com/office/drawing/2014/main" id="{862B5BF2-77F1-834A-9A6E-7C791E0AE777}"/>
              </a:ext>
            </a:extLst>
          </p:cNvPr>
          <p:cNvPicPr>
            <a:picLocks noChangeAspect="1"/>
          </p:cNvPicPr>
          <p:nvPr/>
        </p:nvPicPr>
        <p:blipFill>
          <a:blip r:embed="rId2"/>
          <a:stretch>
            <a:fillRect/>
          </a:stretch>
        </p:blipFill>
        <p:spPr>
          <a:xfrm>
            <a:off x="438150" y="6104428"/>
            <a:ext cx="2063799" cy="509880"/>
          </a:xfrm>
          <a:prstGeom prst="rect">
            <a:avLst/>
          </a:prstGeom>
        </p:spPr>
      </p:pic>
      <p:sp>
        <p:nvSpPr>
          <p:cNvPr id="6" name="Footer Placeholder 4">
            <a:extLst>
              <a:ext uri="{FF2B5EF4-FFF2-40B4-BE49-F238E27FC236}">
                <a16:creationId xmlns:a16="http://schemas.microsoft.com/office/drawing/2014/main" id="{E514F1CF-A97B-8F4D-9CD3-AB55F571B1C0}"/>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a:t>Copyright ©2021 Apraava Energy ▪ This information is confidential.</a:t>
            </a:r>
          </a:p>
        </p:txBody>
      </p:sp>
      <p:sp>
        <p:nvSpPr>
          <p:cNvPr id="8" name="Slide Number Placeholder 5">
            <a:extLst>
              <a:ext uri="{FF2B5EF4-FFF2-40B4-BE49-F238E27FC236}">
                <a16:creationId xmlns:a16="http://schemas.microsoft.com/office/drawing/2014/main" id="{24D562D5-F47D-CF42-B1FE-EA486477A870}"/>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a:p>
        </p:txBody>
      </p:sp>
      <p:sp>
        <p:nvSpPr>
          <p:cNvPr id="9" name="Title 1">
            <a:extLst>
              <a:ext uri="{FF2B5EF4-FFF2-40B4-BE49-F238E27FC236}">
                <a16:creationId xmlns:a16="http://schemas.microsoft.com/office/drawing/2014/main" id="{6AEEC0D9-DE56-D540-AB4A-10CE5939619C}"/>
              </a:ext>
            </a:extLst>
          </p:cNvPr>
          <p:cNvSpPr>
            <a:spLocks noGrp="1"/>
          </p:cNvSpPr>
          <p:nvPr>
            <p:ph type="ctrTitle" hasCustomPrompt="1"/>
          </p:nvPr>
        </p:nvSpPr>
        <p:spPr>
          <a:xfrm>
            <a:off x="442913" y="441325"/>
            <a:ext cx="11306175" cy="2285205"/>
          </a:xfrm>
          <a:prstGeom prst="rect">
            <a:avLst/>
          </a:prstGeom>
        </p:spPr>
        <p:txBody>
          <a:bodyPr anchor="t">
            <a:normAutofit/>
          </a:bodyPr>
          <a:lstStyle>
            <a:lvl1pPr algn="l">
              <a:lnSpc>
                <a:spcPct val="100000"/>
              </a:lnSpc>
              <a:defRPr sz="4500" b="1" i="0" baseline="0">
                <a:solidFill>
                  <a:srgbClr val="404041"/>
                </a:solidFill>
                <a:latin typeface="Verdana" panose="020B0604030504040204" pitchFamily="34" charset="0"/>
              </a:defRPr>
            </a:lvl1pPr>
          </a:lstStyle>
          <a:p>
            <a:r>
              <a:rPr lang="en-GB"/>
              <a:t>Presentation</a:t>
            </a:r>
            <a:br>
              <a:rPr lang="en-GB"/>
            </a:br>
            <a:r>
              <a:rPr lang="en-GB"/>
              <a:t>title slide with</a:t>
            </a:r>
            <a:br>
              <a:rPr lang="en-GB"/>
            </a:br>
            <a:r>
              <a:rPr lang="en-GB"/>
              <a:t>illustration</a:t>
            </a:r>
            <a:endParaRPr lang="en-US"/>
          </a:p>
        </p:txBody>
      </p:sp>
      <p:sp>
        <p:nvSpPr>
          <p:cNvPr id="10" name="Date Placeholder 3">
            <a:extLst>
              <a:ext uri="{FF2B5EF4-FFF2-40B4-BE49-F238E27FC236}">
                <a16:creationId xmlns:a16="http://schemas.microsoft.com/office/drawing/2014/main" id="{0B808024-23EB-9B45-BB30-24B7D65425EB}"/>
              </a:ext>
            </a:extLst>
          </p:cNvPr>
          <p:cNvSpPr>
            <a:spLocks noGrp="1"/>
          </p:cNvSpPr>
          <p:nvPr>
            <p:ph type="dt" sz="half" idx="10"/>
          </p:nvPr>
        </p:nvSpPr>
        <p:spPr>
          <a:xfrm>
            <a:off x="442913" y="2805111"/>
            <a:ext cx="2743200" cy="365125"/>
          </a:xfrm>
          <a:prstGeom prst="rect">
            <a:avLst/>
          </a:prstGeom>
        </p:spPr>
        <p:txBody>
          <a:bodyPr/>
          <a:lstStyle>
            <a:lvl1pPr>
              <a:defRPr baseline="0">
                <a:solidFill>
                  <a:srgbClr val="404041"/>
                </a:solidFill>
                <a:latin typeface="Verdana" panose="020B0604030504040204" pitchFamily="34" charset="0"/>
              </a:defRPr>
            </a:lvl1pPr>
          </a:lstStyle>
          <a:p>
            <a:endParaRPr lang="en-US"/>
          </a:p>
        </p:txBody>
      </p:sp>
      <p:pic>
        <p:nvPicPr>
          <p:cNvPr id="11" name="Picture 10">
            <a:extLst>
              <a:ext uri="{FF2B5EF4-FFF2-40B4-BE49-F238E27FC236}">
                <a16:creationId xmlns:a16="http://schemas.microsoft.com/office/drawing/2014/main" id="{D4DB0485-EB0F-4653-A11E-518B5B4DBA4A}"/>
              </a:ext>
            </a:extLst>
          </p:cNvPr>
          <p:cNvPicPr>
            <a:picLocks noChangeAspect="1"/>
          </p:cNvPicPr>
          <p:nvPr userDrawn="1"/>
        </p:nvPicPr>
        <p:blipFill>
          <a:blip r:embed="rId2"/>
          <a:stretch>
            <a:fillRect/>
          </a:stretch>
        </p:blipFill>
        <p:spPr>
          <a:xfrm>
            <a:off x="438150" y="6104428"/>
            <a:ext cx="2063799" cy="509880"/>
          </a:xfrm>
          <a:prstGeom prst="rect">
            <a:avLst/>
          </a:prstGeom>
        </p:spPr>
      </p:pic>
    </p:spTree>
    <p:extLst>
      <p:ext uri="{BB962C8B-B14F-4D97-AF65-F5344CB8AC3E}">
        <p14:creationId xmlns:p14="http://schemas.microsoft.com/office/powerpoint/2010/main" val="8792034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Divider Slide - O1">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6721333-B442-0544-A940-6F031C681CD2}"/>
              </a:ext>
            </a:extLst>
          </p:cNvPr>
          <p:cNvSpPr/>
          <p:nvPr/>
        </p:nvSpPr>
        <p:spPr>
          <a:xfrm>
            <a:off x="0" y="1"/>
            <a:ext cx="12192000" cy="6105204"/>
          </a:xfrm>
          <a:prstGeom prst="rect">
            <a:avLst/>
          </a:prstGeom>
          <a:solidFill>
            <a:srgbClr val="F15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7B70F29-DBDA-E04D-A7F8-1F15E5263D28}"/>
              </a:ext>
            </a:extLst>
          </p:cNvPr>
          <p:cNvPicPr>
            <a:picLocks noChangeAspect="1"/>
          </p:cNvPicPr>
          <p:nvPr/>
        </p:nvPicPr>
        <p:blipFill>
          <a:blip r:embed="rId2"/>
          <a:stretch>
            <a:fillRect/>
          </a:stretch>
        </p:blipFill>
        <p:spPr>
          <a:xfrm>
            <a:off x="428400" y="6365517"/>
            <a:ext cx="257968" cy="232171"/>
          </a:xfrm>
          <a:prstGeom prst="rect">
            <a:avLst/>
          </a:prstGeom>
        </p:spPr>
      </p:pic>
      <p:sp>
        <p:nvSpPr>
          <p:cNvPr id="14" name="Text Placeholder 13">
            <a:extLst>
              <a:ext uri="{FF2B5EF4-FFF2-40B4-BE49-F238E27FC236}">
                <a16:creationId xmlns:a16="http://schemas.microsoft.com/office/drawing/2014/main" id="{EC1AE4AA-0E5F-024A-87A5-9A134818B7D7}"/>
              </a:ext>
            </a:extLst>
          </p:cNvPr>
          <p:cNvSpPr>
            <a:spLocks noGrp="1"/>
          </p:cNvSpPr>
          <p:nvPr>
            <p:ph type="body" sz="quarter" idx="13" hasCustomPrompt="1"/>
          </p:nvPr>
        </p:nvSpPr>
        <p:spPr>
          <a:xfrm>
            <a:off x="442912" y="2637579"/>
            <a:ext cx="11306175" cy="830049"/>
          </a:xfrm>
          <a:prstGeom prst="rect">
            <a:avLst/>
          </a:prstGeom>
        </p:spPr>
        <p:txBody>
          <a:bodyPr>
            <a:normAutofit/>
          </a:bodyPr>
          <a:lstStyle>
            <a:lvl1pPr marL="0" indent="0">
              <a:lnSpc>
                <a:spcPct val="100000"/>
              </a:lnSpc>
              <a:buFontTx/>
              <a:buNone/>
              <a:defRPr sz="4800" b="1" i="0" baseline="0">
                <a:solidFill>
                  <a:schemeClr val="bg1"/>
                </a:solidFill>
                <a:latin typeface="Verdana" panose="020B0604030504040204" pitchFamily="34" charset="0"/>
              </a:defRPr>
            </a:lvl1pPr>
          </a:lstStyle>
          <a:p>
            <a:pPr lvl="0"/>
            <a:r>
              <a:rPr lang="en-GB"/>
              <a:t>Section slide</a:t>
            </a:r>
          </a:p>
        </p:txBody>
      </p:sp>
      <p:sp>
        <p:nvSpPr>
          <p:cNvPr id="5" name="Footer Placeholder 4">
            <a:extLst>
              <a:ext uri="{FF2B5EF4-FFF2-40B4-BE49-F238E27FC236}">
                <a16:creationId xmlns:a16="http://schemas.microsoft.com/office/drawing/2014/main" id="{DD0158EE-C692-1742-8C68-5070E6C2C5D1}"/>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a:t>Copyright ©2021 Apraava Energy ▪ This information is confidential.</a:t>
            </a:r>
          </a:p>
        </p:txBody>
      </p:sp>
      <p:sp>
        <p:nvSpPr>
          <p:cNvPr id="6" name="Slide Number Placeholder 5">
            <a:extLst>
              <a:ext uri="{FF2B5EF4-FFF2-40B4-BE49-F238E27FC236}">
                <a16:creationId xmlns:a16="http://schemas.microsoft.com/office/drawing/2014/main" id="{A24CB232-8B9E-024F-8FCD-620351827B3F}"/>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a:p>
        </p:txBody>
      </p:sp>
      <p:sp>
        <p:nvSpPr>
          <p:cNvPr id="7" name="Rectangle 6">
            <a:extLst>
              <a:ext uri="{FF2B5EF4-FFF2-40B4-BE49-F238E27FC236}">
                <a16:creationId xmlns:a16="http://schemas.microsoft.com/office/drawing/2014/main" id="{DD363BE5-A57C-4C4B-B85F-A0DE6D56F457}"/>
              </a:ext>
            </a:extLst>
          </p:cNvPr>
          <p:cNvSpPr/>
          <p:nvPr userDrawn="1"/>
        </p:nvSpPr>
        <p:spPr>
          <a:xfrm>
            <a:off x="0" y="1"/>
            <a:ext cx="12192000" cy="6105204"/>
          </a:xfrm>
          <a:prstGeom prst="rect">
            <a:avLst/>
          </a:prstGeom>
          <a:solidFill>
            <a:srgbClr val="F15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5BCFD23-3732-4F77-B163-0B0B86CE5733}"/>
              </a:ext>
            </a:extLst>
          </p:cNvPr>
          <p:cNvPicPr>
            <a:picLocks noChangeAspect="1"/>
          </p:cNvPicPr>
          <p:nvPr userDrawn="1"/>
        </p:nvPicPr>
        <p:blipFill>
          <a:blip r:embed="rId2"/>
          <a:stretch>
            <a:fillRect/>
          </a:stretch>
        </p:blipFill>
        <p:spPr>
          <a:xfrm>
            <a:off x="428400" y="6365517"/>
            <a:ext cx="257968" cy="232171"/>
          </a:xfrm>
          <a:prstGeom prst="rect">
            <a:avLst/>
          </a:prstGeom>
        </p:spPr>
      </p:pic>
    </p:spTree>
    <p:extLst>
      <p:ext uri="{BB962C8B-B14F-4D97-AF65-F5344CB8AC3E}">
        <p14:creationId xmlns:p14="http://schemas.microsoft.com/office/powerpoint/2010/main" val="34948907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Divider Slide - O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5F122E7-3273-C54F-A657-7423561067EE}"/>
              </a:ext>
            </a:extLst>
          </p:cNvPr>
          <p:cNvSpPr/>
          <p:nvPr/>
        </p:nvSpPr>
        <p:spPr>
          <a:xfrm>
            <a:off x="0" y="1"/>
            <a:ext cx="12192000" cy="6105204"/>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A472D083-FF1D-0740-9465-B50328A2438C}"/>
              </a:ext>
            </a:extLst>
          </p:cNvPr>
          <p:cNvPicPr>
            <a:picLocks noChangeAspect="1"/>
          </p:cNvPicPr>
          <p:nvPr/>
        </p:nvPicPr>
        <p:blipFill>
          <a:blip r:embed="rId2"/>
          <a:stretch>
            <a:fillRect/>
          </a:stretch>
        </p:blipFill>
        <p:spPr>
          <a:xfrm>
            <a:off x="428400" y="6365517"/>
            <a:ext cx="256000" cy="230400"/>
          </a:xfrm>
          <a:prstGeom prst="rect">
            <a:avLst/>
          </a:prstGeom>
        </p:spPr>
      </p:pic>
      <p:sp>
        <p:nvSpPr>
          <p:cNvPr id="8" name="Text Placeholder 13">
            <a:extLst>
              <a:ext uri="{FF2B5EF4-FFF2-40B4-BE49-F238E27FC236}">
                <a16:creationId xmlns:a16="http://schemas.microsoft.com/office/drawing/2014/main" id="{6BDF2B32-3FC4-C549-9621-5662AE0B5F1A}"/>
              </a:ext>
            </a:extLst>
          </p:cNvPr>
          <p:cNvSpPr>
            <a:spLocks noGrp="1"/>
          </p:cNvSpPr>
          <p:nvPr>
            <p:ph type="body" sz="quarter" idx="13" hasCustomPrompt="1"/>
          </p:nvPr>
        </p:nvSpPr>
        <p:spPr>
          <a:xfrm>
            <a:off x="442913" y="2637579"/>
            <a:ext cx="11296648" cy="830049"/>
          </a:xfrm>
          <a:prstGeom prst="rect">
            <a:avLst/>
          </a:prstGeom>
        </p:spPr>
        <p:txBody>
          <a:bodyPr>
            <a:normAutofit/>
          </a:bodyPr>
          <a:lstStyle>
            <a:lvl1pPr marL="0" indent="0">
              <a:lnSpc>
                <a:spcPct val="100000"/>
              </a:lnSpc>
              <a:buFontTx/>
              <a:buNone/>
              <a:defRPr sz="4800" b="1" i="0" baseline="0">
                <a:solidFill>
                  <a:schemeClr val="bg1"/>
                </a:solidFill>
                <a:latin typeface="Verdana" panose="020B0604030504040204" pitchFamily="34" charset="0"/>
              </a:defRPr>
            </a:lvl1pPr>
          </a:lstStyle>
          <a:p>
            <a:pPr lvl="0"/>
            <a:r>
              <a:rPr lang="en-GB"/>
              <a:t>Section slide</a:t>
            </a:r>
          </a:p>
        </p:txBody>
      </p:sp>
      <p:sp>
        <p:nvSpPr>
          <p:cNvPr id="5" name="Footer Placeholder 4">
            <a:extLst>
              <a:ext uri="{FF2B5EF4-FFF2-40B4-BE49-F238E27FC236}">
                <a16:creationId xmlns:a16="http://schemas.microsoft.com/office/drawing/2014/main" id="{D447BA77-C281-9F43-BD7F-E3868DDBAC99}"/>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a:t>Copyright ©2021 Apraava Energy ▪ This information is confidential.</a:t>
            </a:r>
          </a:p>
        </p:txBody>
      </p:sp>
      <p:sp>
        <p:nvSpPr>
          <p:cNvPr id="6" name="Slide Number Placeholder 5">
            <a:extLst>
              <a:ext uri="{FF2B5EF4-FFF2-40B4-BE49-F238E27FC236}">
                <a16:creationId xmlns:a16="http://schemas.microsoft.com/office/drawing/2014/main" id="{783664E9-BF64-9343-96BD-F16CA5C6DB22}"/>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a:p>
        </p:txBody>
      </p:sp>
      <p:sp>
        <p:nvSpPr>
          <p:cNvPr id="7" name="Rectangle 6">
            <a:extLst>
              <a:ext uri="{FF2B5EF4-FFF2-40B4-BE49-F238E27FC236}">
                <a16:creationId xmlns:a16="http://schemas.microsoft.com/office/drawing/2014/main" id="{0B16B8E7-246E-4508-9014-9876D42D7B2F}"/>
              </a:ext>
            </a:extLst>
          </p:cNvPr>
          <p:cNvSpPr/>
          <p:nvPr userDrawn="1"/>
        </p:nvSpPr>
        <p:spPr>
          <a:xfrm>
            <a:off x="0" y="1"/>
            <a:ext cx="12192000" cy="6105204"/>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EFA768D-494E-4EA2-BD4E-42F0F07090A3}"/>
              </a:ext>
            </a:extLst>
          </p:cNvPr>
          <p:cNvPicPr>
            <a:picLocks noChangeAspect="1"/>
          </p:cNvPicPr>
          <p:nvPr userDrawn="1"/>
        </p:nvPicPr>
        <p:blipFill>
          <a:blip r:embed="rId2"/>
          <a:stretch>
            <a:fillRect/>
          </a:stretch>
        </p:blipFill>
        <p:spPr>
          <a:xfrm>
            <a:off x="428400" y="6365517"/>
            <a:ext cx="256000" cy="230400"/>
          </a:xfrm>
          <a:prstGeom prst="rect">
            <a:avLst/>
          </a:prstGeom>
        </p:spPr>
      </p:pic>
    </p:spTree>
    <p:extLst>
      <p:ext uri="{BB962C8B-B14F-4D97-AF65-F5344CB8AC3E}">
        <p14:creationId xmlns:p14="http://schemas.microsoft.com/office/powerpoint/2010/main" val="23465961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Divider Slide - O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118294A-2C6D-EA4C-9720-5F889EAB299D}"/>
              </a:ext>
            </a:extLst>
          </p:cNvPr>
          <p:cNvSpPr/>
          <p:nvPr/>
        </p:nvSpPr>
        <p:spPr>
          <a:xfrm>
            <a:off x="0" y="1"/>
            <a:ext cx="12192000" cy="6105204"/>
          </a:xfrm>
          <a:prstGeom prst="rect">
            <a:avLst/>
          </a:prstGeom>
          <a:solidFill>
            <a:srgbClr val="006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349C329-D5FF-534A-9186-CB5D7C4A5737}"/>
              </a:ext>
            </a:extLst>
          </p:cNvPr>
          <p:cNvPicPr>
            <a:picLocks noChangeAspect="1"/>
          </p:cNvPicPr>
          <p:nvPr/>
        </p:nvPicPr>
        <p:blipFill>
          <a:blip r:embed="rId2"/>
          <a:stretch>
            <a:fillRect/>
          </a:stretch>
        </p:blipFill>
        <p:spPr>
          <a:xfrm>
            <a:off x="428400" y="6365517"/>
            <a:ext cx="240417" cy="230400"/>
          </a:xfrm>
          <a:prstGeom prst="rect">
            <a:avLst/>
          </a:prstGeom>
        </p:spPr>
      </p:pic>
      <p:sp>
        <p:nvSpPr>
          <p:cNvPr id="9" name="Text Placeholder 13">
            <a:extLst>
              <a:ext uri="{FF2B5EF4-FFF2-40B4-BE49-F238E27FC236}">
                <a16:creationId xmlns:a16="http://schemas.microsoft.com/office/drawing/2014/main" id="{3D799744-2DBE-C541-818F-BF285EC4A5ED}"/>
              </a:ext>
            </a:extLst>
          </p:cNvPr>
          <p:cNvSpPr>
            <a:spLocks noGrp="1"/>
          </p:cNvSpPr>
          <p:nvPr>
            <p:ph type="body" sz="quarter" idx="13" hasCustomPrompt="1"/>
          </p:nvPr>
        </p:nvSpPr>
        <p:spPr>
          <a:xfrm>
            <a:off x="442912" y="2637579"/>
            <a:ext cx="11306175" cy="830049"/>
          </a:xfrm>
          <a:prstGeom prst="rect">
            <a:avLst/>
          </a:prstGeom>
        </p:spPr>
        <p:txBody>
          <a:bodyPr>
            <a:normAutofit/>
          </a:bodyPr>
          <a:lstStyle>
            <a:lvl1pPr marL="0" indent="0">
              <a:lnSpc>
                <a:spcPct val="100000"/>
              </a:lnSpc>
              <a:buFontTx/>
              <a:buNone/>
              <a:defRPr sz="4800" b="1" i="0" baseline="0">
                <a:solidFill>
                  <a:schemeClr val="bg1"/>
                </a:solidFill>
                <a:latin typeface="Verdana" panose="020B0604030504040204" pitchFamily="34" charset="0"/>
              </a:defRPr>
            </a:lvl1pPr>
          </a:lstStyle>
          <a:p>
            <a:pPr lvl="0"/>
            <a:r>
              <a:rPr lang="en-GB"/>
              <a:t>Section slide</a:t>
            </a:r>
          </a:p>
        </p:txBody>
      </p:sp>
      <p:sp>
        <p:nvSpPr>
          <p:cNvPr id="5" name="Footer Placeholder 4">
            <a:extLst>
              <a:ext uri="{FF2B5EF4-FFF2-40B4-BE49-F238E27FC236}">
                <a16:creationId xmlns:a16="http://schemas.microsoft.com/office/drawing/2014/main" id="{840539CF-C52D-C94F-8793-E45871E76087}"/>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a:t>Copyright ©2021 Apraava Energy ▪ This information is confidential.</a:t>
            </a:r>
          </a:p>
        </p:txBody>
      </p:sp>
      <p:sp>
        <p:nvSpPr>
          <p:cNvPr id="7" name="Slide Number Placeholder 5">
            <a:extLst>
              <a:ext uri="{FF2B5EF4-FFF2-40B4-BE49-F238E27FC236}">
                <a16:creationId xmlns:a16="http://schemas.microsoft.com/office/drawing/2014/main" id="{B2377583-6068-A346-8AE1-FB6CBF6C09E6}"/>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a:p>
        </p:txBody>
      </p:sp>
      <p:sp>
        <p:nvSpPr>
          <p:cNvPr id="8" name="Rectangle 7">
            <a:extLst>
              <a:ext uri="{FF2B5EF4-FFF2-40B4-BE49-F238E27FC236}">
                <a16:creationId xmlns:a16="http://schemas.microsoft.com/office/drawing/2014/main" id="{E5730D42-ABE1-4438-97AB-26CE43A05BAE}"/>
              </a:ext>
            </a:extLst>
          </p:cNvPr>
          <p:cNvSpPr/>
          <p:nvPr userDrawn="1"/>
        </p:nvSpPr>
        <p:spPr>
          <a:xfrm>
            <a:off x="0" y="1"/>
            <a:ext cx="12192000" cy="6105204"/>
          </a:xfrm>
          <a:prstGeom prst="rect">
            <a:avLst/>
          </a:prstGeom>
          <a:solidFill>
            <a:srgbClr val="006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24CBC60-399E-46ED-9C4D-5CB4FCF49171}"/>
              </a:ext>
            </a:extLst>
          </p:cNvPr>
          <p:cNvPicPr>
            <a:picLocks noChangeAspect="1"/>
          </p:cNvPicPr>
          <p:nvPr userDrawn="1"/>
        </p:nvPicPr>
        <p:blipFill>
          <a:blip r:embed="rId2"/>
          <a:stretch>
            <a:fillRect/>
          </a:stretch>
        </p:blipFill>
        <p:spPr>
          <a:xfrm>
            <a:off x="428400" y="6365517"/>
            <a:ext cx="240417" cy="230400"/>
          </a:xfrm>
          <a:prstGeom prst="rect">
            <a:avLst/>
          </a:prstGeom>
        </p:spPr>
      </p:pic>
    </p:spTree>
    <p:extLst>
      <p:ext uri="{BB962C8B-B14F-4D97-AF65-F5344CB8AC3E}">
        <p14:creationId xmlns:p14="http://schemas.microsoft.com/office/powerpoint/2010/main" val="40504972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Divider Slide - O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7ECF10-96D0-7D40-978D-38B6FD9DE410}"/>
              </a:ext>
            </a:extLst>
          </p:cNvPr>
          <p:cNvSpPr/>
          <p:nvPr/>
        </p:nvSpPr>
        <p:spPr>
          <a:xfrm>
            <a:off x="0" y="0"/>
            <a:ext cx="12192000" cy="6105204"/>
          </a:xfrm>
          <a:prstGeom prst="rect">
            <a:avLst/>
          </a:prstGeom>
          <a:solidFill>
            <a:srgbClr val="009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EDBD385-C47C-B44F-B6AF-7CE641E3111A}"/>
              </a:ext>
            </a:extLst>
          </p:cNvPr>
          <p:cNvPicPr>
            <a:picLocks noChangeAspect="1"/>
          </p:cNvPicPr>
          <p:nvPr/>
        </p:nvPicPr>
        <p:blipFill>
          <a:blip r:embed="rId2"/>
          <a:stretch>
            <a:fillRect/>
          </a:stretch>
        </p:blipFill>
        <p:spPr>
          <a:xfrm>
            <a:off x="428400" y="6365517"/>
            <a:ext cx="256000" cy="230400"/>
          </a:xfrm>
          <a:prstGeom prst="rect">
            <a:avLst/>
          </a:prstGeom>
        </p:spPr>
      </p:pic>
      <p:sp>
        <p:nvSpPr>
          <p:cNvPr id="8" name="Text Placeholder 13">
            <a:extLst>
              <a:ext uri="{FF2B5EF4-FFF2-40B4-BE49-F238E27FC236}">
                <a16:creationId xmlns:a16="http://schemas.microsoft.com/office/drawing/2014/main" id="{8B5FBEFF-601D-6E4C-A1DB-7950A1160867}"/>
              </a:ext>
            </a:extLst>
          </p:cNvPr>
          <p:cNvSpPr>
            <a:spLocks noGrp="1"/>
          </p:cNvSpPr>
          <p:nvPr>
            <p:ph type="body" sz="quarter" idx="13" hasCustomPrompt="1"/>
          </p:nvPr>
        </p:nvSpPr>
        <p:spPr>
          <a:xfrm>
            <a:off x="442912" y="2637579"/>
            <a:ext cx="11306175" cy="830049"/>
          </a:xfrm>
          <a:prstGeom prst="rect">
            <a:avLst/>
          </a:prstGeom>
        </p:spPr>
        <p:txBody>
          <a:bodyPr>
            <a:normAutofit/>
          </a:bodyPr>
          <a:lstStyle>
            <a:lvl1pPr marL="0" indent="0">
              <a:lnSpc>
                <a:spcPct val="100000"/>
              </a:lnSpc>
              <a:buFontTx/>
              <a:buNone/>
              <a:defRPr sz="4800" b="1" i="0" baseline="0">
                <a:solidFill>
                  <a:schemeClr val="bg1"/>
                </a:solidFill>
                <a:latin typeface="Verdana" panose="020B0604030504040204" pitchFamily="34" charset="0"/>
              </a:defRPr>
            </a:lvl1pPr>
          </a:lstStyle>
          <a:p>
            <a:pPr lvl="0"/>
            <a:r>
              <a:rPr lang="en-GB"/>
              <a:t>Section slide</a:t>
            </a:r>
          </a:p>
        </p:txBody>
      </p:sp>
      <p:sp>
        <p:nvSpPr>
          <p:cNvPr id="6" name="Footer Placeholder 4">
            <a:extLst>
              <a:ext uri="{FF2B5EF4-FFF2-40B4-BE49-F238E27FC236}">
                <a16:creationId xmlns:a16="http://schemas.microsoft.com/office/drawing/2014/main" id="{29D0485A-6AB5-B74C-9595-9F401B6FC799}"/>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a:t>Copyright ©2021 Apraava Energy ▪ This information is confidential.</a:t>
            </a:r>
          </a:p>
        </p:txBody>
      </p:sp>
      <p:sp>
        <p:nvSpPr>
          <p:cNvPr id="7" name="Slide Number Placeholder 5">
            <a:extLst>
              <a:ext uri="{FF2B5EF4-FFF2-40B4-BE49-F238E27FC236}">
                <a16:creationId xmlns:a16="http://schemas.microsoft.com/office/drawing/2014/main" id="{2F201DCA-8C26-E542-91D5-ED1B0450C6CB}"/>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a:p>
        </p:txBody>
      </p:sp>
      <p:sp>
        <p:nvSpPr>
          <p:cNvPr id="9" name="Rectangle 8">
            <a:extLst>
              <a:ext uri="{FF2B5EF4-FFF2-40B4-BE49-F238E27FC236}">
                <a16:creationId xmlns:a16="http://schemas.microsoft.com/office/drawing/2014/main" id="{9A92BC7F-ED21-4F86-969B-DC61289A0B80}"/>
              </a:ext>
            </a:extLst>
          </p:cNvPr>
          <p:cNvSpPr/>
          <p:nvPr userDrawn="1"/>
        </p:nvSpPr>
        <p:spPr>
          <a:xfrm>
            <a:off x="0" y="0"/>
            <a:ext cx="12192000" cy="6105204"/>
          </a:xfrm>
          <a:prstGeom prst="rect">
            <a:avLst/>
          </a:prstGeom>
          <a:solidFill>
            <a:srgbClr val="009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45DA731-1C59-4308-AE9A-86ABF15E9E2B}"/>
              </a:ext>
            </a:extLst>
          </p:cNvPr>
          <p:cNvPicPr>
            <a:picLocks noChangeAspect="1"/>
          </p:cNvPicPr>
          <p:nvPr userDrawn="1"/>
        </p:nvPicPr>
        <p:blipFill>
          <a:blip r:embed="rId2"/>
          <a:stretch>
            <a:fillRect/>
          </a:stretch>
        </p:blipFill>
        <p:spPr>
          <a:xfrm>
            <a:off x="428400" y="6365517"/>
            <a:ext cx="256000" cy="230400"/>
          </a:xfrm>
          <a:prstGeom prst="rect">
            <a:avLst/>
          </a:prstGeom>
        </p:spPr>
      </p:pic>
    </p:spTree>
    <p:extLst>
      <p:ext uri="{BB962C8B-B14F-4D97-AF65-F5344CB8AC3E}">
        <p14:creationId xmlns:p14="http://schemas.microsoft.com/office/powerpoint/2010/main" val="16411950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ection Slide with Graphic - O1">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9A19320E-F061-4543-AA76-B743F62ABE4A}"/>
              </a:ext>
            </a:extLst>
          </p:cNvPr>
          <p:cNvPicPr>
            <a:picLocks noChangeAspect="1"/>
          </p:cNvPicPr>
          <p:nvPr/>
        </p:nvPicPr>
        <p:blipFill>
          <a:blip r:embed="rId2"/>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E48DD77D-ED2F-404F-9914-BB2D4F1A5088}"/>
              </a:ext>
            </a:extLst>
          </p:cNvPr>
          <p:cNvPicPr>
            <a:picLocks noChangeAspect="1"/>
          </p:cNvPicPr>
          <p:nvPr/>
        </p:nvPicPr>
        <p:blipFill>
          <a:blip r:embed="rId3"/>
          <a:stretch>
            <a:fillRect/>
          </a:stretch>
        </p:blipFill>
        <p:spPr>
          <a:xfrm>
            <a:off x="428400" y="6365517"/>
            <a:ext cx="257968" cy="232171"/>
          </a:xfrm>
          <a:prstGeom prst="rect">
            <a:avLst/>
          </a:prstGeom>
        </p:spPr>
      </p:pic>
      <p:sp>
        <p:nvSpPr>
          <p:cNvPr id="13" name="Text Placeholder 13">
            <a:extLst>
              <a:ext uri="{FF2B5EF4-FFF2-40B4-BE49-F238E27FC236}">
                <a16:creationId xmlns:a16="http://schemas.microsoft.com/office/drawing/2014/main" id="{4A298FC2-26E9-9348-9A80-5A8838FDF5A4}"/>
              </a:ext>
            </a:extLst>
          </p:cNvPr>
          <p:cNvSpPr>
            <a:spLocks noGrp="1"/>
          </p:cNvSpPr>
          <p:nvPr>
            <p:ph type="body" sz="quarter" idx="13" hasCustomPrompt="1"/>
          </p:nvPr>
        </p:nvSpPr>
        <p:spPr>
          <a:xfrm>
            <a:off x="442913" y="1802447"/>
            <a:ext cx="8501062" cy="2412366"/>
          </a:xfrm>
          <a:prstGeom prst="rect">
            <a:avLst/>
          </a:prstGeom>
        </p:spPr>
        <p:txBody>
          <a:bodyPr>
            <a:normAutofit/>
          </a:bodyPr>
          <a:lstStyle>
            <a:lvl1pPr marL="0" indent="0">
              <a:lnSpc>
                <a:spcPct val="100000"/>
              </a:lnSpc>
              <a:buFontTx/>
              <a:buNone/>
              <a:defRPr sz="4800" b="1" i="0" baseline="0">
                <a:solidFill>
                  <a:srgbClr val="404041"/>
                </a:solidFill>
                <a:latin typeface="Verdana" panose="020B0604030504040204" pitchFamily="34" charset="0"/>
              </a:defRPr>
            </a:lvl1pPr>
          </a:lstStyle>
          <a:p>
            <a:pPr lvl="0"/>
            <a:r>
              <a:rPr lang="en-GB"/>
              <a:t>Section slide with graphics either static</a:t>
            </a:r>
            <a:br>
              <a:rPr lang="en-GB"/>
            </a:br>
            <a:r>
              <a:rPr lang="en-GB"/>
              <a:t>or in motion</a:t>
            </a:r>
          </a:p>
        </p:txBody>
      </p:sp>
      <p:sp>
        <p:nvSpPr>
          <p:cNvPr id="5" name="Footer Placeholder 4">
            <a:extLst>
              <a:ext uri="{FF2B5EF4-FFF2-40B4-BE49-F238E27FC236}">
                <a16:creationId xmlns:a16="http://schemas.microsoft.com/office/drawing/2014/main" id="{16724D64-C1C1-9947-8559-6F1BF830F94F}"/>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a:t>Copyright ©2021 Apraava Energy ▪ This information is confidential.</a:t>
            </a:r>
          </a:p>
        </p:txBody>
      </p:sp>
      <p:sp>
        <p:nvSpPr>
          <p:cNvPr id="6" name="Slide Number Placeholder 5">
            <a:extLst>
              <a:ext uri="{FF2B5EF4-FFF2-40B4-BE49-F238E27FC236}">
                <a16:creationId xmlns:a16="http://schemas.microsoft.com/office/drawing/2014/main" id="{04C73C4C-66EF-024C-B2D6-425618413E5B}"/>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a:p>
        </p:txBody>
      </p:sp>
      <p:pic>
        <p:nvPicPr>
          <p:cNvPr id="7" name="Picture 6" descr="A picture containing background pattern&#10;&#10;Description automatically generated">
            <a:extLst>
              <a:ext uri="{FF2B5EF4-FFF2-40B4-BE49-F238E27FC236}">
                <a16:creationId xmlns:a16="http://schemas.microsoft.com/office/drawing/2014/main" id="{F6831E35-118D-475F-ACC8-5E71A80C636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341440E2-70A6-41D2-9D89-9F2927D3F17D}"/>
              </a:ext>
            </a:extLst>
          </p:cNvPr>
          <p:cNvPicPr>
            <a:picLocks noChangeAspect="1"/>
          </p:cNvPicPr>
          <p:nvPr userDrawn="1"/>
        </p:nvPicPr>
        <p:blipFill>
          <a:blip r:embed="rId3"/>
          <a:stretch>
            <a:fillRect/>
          </a:stretch>
        </p:blipFill>
        <p:spPr>
          <a:xfrm>
            <a:off x="428400" y="6365517"/>
            <a:ext cx="257968" cy="232171"/>
          </a:xfrm>
          <a:prstGeom prst="rect">
            <a:avLst/>
          </a:prstGeom>
        </p:spPr>
      </p:pic>
    </p:spTree>
    <p:extLst>
      <p:ext uri="{BB962C8B-B14F-4D97-AF65-F5344CB8AC3E}">
        <p14:creationId xmlns:p14="http://schemas.microsoft.com/office/powerpoint/2010/main" val="1810640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Section Slide with Graphic - O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DFF0A7-8E0D-1143-BCE0-1E5FA4AA5DEF}"/>
              </a:ext>
            </a:extLst>
          </p:cNvPr>
          <p:cNvPicPr>
            <a:picLocks noChangeAspect="1"/>
          </p:cNvPicPr>
          <p:nvPr/>
        </p:nvPicPr>
        <p:blipFill>
          <a:blip r:embed="rId2"/>
          <a:stretch>
            <a:fillRect/>
          </a:stretch>
        </p:blipFill>
        <p:spPr>
          <a:xfrm>
            <a:off x="0" y="0"/>
            <a:ext cx="12192000" cy="6858000"/>
          </a:xfrm>
          <a:prstGeom prst="rect">
            <a:avLst/>
          </a:prstGeom>
        </p:spPr>
      </p:pic>
      <p:sp>
        <p:nvSpPr>
          <p:cNvPr id="12" name="Text Placeholder 13">
            <a:extLst>
              <a:ext uri="{FF2B5EF4-FFF2-40B4-BE49-F238E27FC236}">
                <a16:creationId xmlns:a16="http://schemas.microsoft.com/office/drawing/2014/main" id="{D82504E2-1FDE-EA49-A7EA-860FCA16220B}"/>
              </a:ext>
            </a:extLst>
          </p:cNvPr>
          <p:cNvSpPr>
            <a:spLocks noGrp="1"/>
          </p:cNvSpPr>
          <p:nvPr>
            <p:ph type="body" sz="quarter" idx="13" hasCustomPrompt="1"/>
          </p:nvPr>
        </p:nvSpPr>
        <p:spPr>
          <a:xfrm>
            <a:off x="442913" y="1802447"/>
            <a:ext cx="8501062" cy="2412366"/>
          </a:xfrm>
          <a:prstGeom prst="rect">
            <a:avLst/>
          </a:prstGeom>
        </p:spPr>
        <p:txBody>
          <a:bodyPr>
            <a:normAutofit/>
          </a:bodyPr>
          <a:lstStyle>
            <a:lvl1pPr marL="0" indent="0">
              <a:lnSpc>
                <a:spcPct val="100000"/>
              </a:lnSpc>
              <a:buFontTx/>
              <a:buNone/>
              <a:defRPr sz="4800" b="1" i="0" baseline="0">
                <a:solidFill>
                  <a:srgbClr val="404041"/>
                </a:solidFill>
                <a:latin typeface="Verdana" panose="020B0604030504040204" pitchFamily="34" charset="0"/>
              </a:defRPr>
            </a:lvl1pPr>
          </a:lstStyle>
          <a:p>
            <a:pPr lvl="0"/>
            <a:r>
              <a:rPr lang="en-GB"/>
              <a:t>Section slide with graphics either static</a:t>
            </a:r>
            <a:br>
              <a:rPr lang="en-GB"/>
            </a:br>
            <a:r>
              <a:rPr lang="en-GB"/>
              <a:t>or in motion</a:t>
            </a:r>
          </a:p>
        </p:txBody>
      </p:sp>
      <p:pic>
        <p:nvPicPr>
          <p:cNvPr id="15" name="Picture 14">
            <a:extLst>
              <a:ext uri="{FF2B5EF4-FFF2-40B4-BE49-F238E27FC236}">
                <a16:creationId xmlns:a16="http://schemas.microsoft.com/office/drawing/2014/main" id="{F71CEFDE-5C91-DC40-9051-DD2098B34796}"/>
              </a:ext>
            </a:extLst>
          </p:cNvPr>
          <p:cNvPicPr>
            <a:picLocks noChangeAspect="1"/>
          </p:cNvPicPr>
          <p:nvPr/>
        </p:nvPicPr>
        <p:blipFill>
          <a:blip r:embed="rId3"/>
          <a:stretch>
            <a:fillRect/>
          </a:stretch>
        </p:blipFill>
        <p:spPr>
          <a:xfrm>
            <a:off x="428400" y="6365517"/>
            <a:ext cx="256000" cy="230400"/>
          </a:xfrm>
          <a:prstGeom prst="rect">
            <a:avLst/>
          </a:prstGeom>
        </p:spPr>
      </p:pic>
      <p:sp>
        <p:nvSpPr>
          <p:cNvPr id="5" name="Footer Placeholder 4">
            <a:extLst>
              <a:ext uri="{FF2B5EF4-FFF2-40B4-BE49-F238E27FC236}">
                <a16:creationId xmlns:a16="http://schemas.microsoft.com/office/drawing/2014/main" id="{66A8D126-C626-7E42-9898-3CD4EA685407}"/>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a:t>Copyright ©2021 Apraava Energy ▪ This information is confidential.</a:t>
            </a:r>
          </a:p>
        </p:txBody>
      </p:sp>
      <p:sp>
        <p:nvSpPr>
          <p:cNvPr id="6" name="Slide Number Placeholder 5">
            <a:extLst>
              <a:ext uri="{FF2B5EF4-FFF2-40B4-BE49-F238E27FC236}">
                <a16:creationId xmlns:a16="http://schemas.microsoft.com/office/drawing/2014/main" id="{8AD1B8B1-8F0C-F349-82C1-8612D201F89C}"/>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a:p>
        </p:txBody>
      </p:sp>
      <p:pic>
        <p:nvPicPr>
          <p:cNvPr id="7" name="Picture 6">
            <a:extLst>
              <a:ext uri="{FF2B5EF4-FFF2-40B4-BE49-F238E27FC236}">
                <a16:creationId xmlns:a16="http://schemas.microsoft.com/office/drawing/2014/main" id="{6A08EBFC-FC62-4BBD-8387-106BB62F22F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584D7CB9-6B44-49C4-9150-4714F0E8AB77}"/>
              </a:ext>
            </a:extLst>
          </p:cNvPr>
          <p:cNvPicPr>
            <a:picLocks noChangeAspect="1"/>
          </p:cNvPicPr>
          <p:nvPr userDrawn="1"/>
        </p:nvPicPr>
        <p:blipFill>
          <a:blip r:embed="rId3"/>
          <a:stretch>
            <a:fillRect/>
          </a:stretch>
        </p:blipFill>
        <p:spPr>
          <a:xfrm>
            <a:off x="428400" y="6365517"/>
            <a:ext cx="256000" cy="230400"/>
          </a:xfrm>
          <a:prstGeom prst="rect">
            <a:avLst/>
          </a:prstGeom>
        </p:spPr>
      </p:pic>
    </p:spTree>
    <p:extLst>
      <p:ext uri="{BB962C8B-B14F-4D97-AF65-F5344CB8AC3E}">
        <p14:creationId xmlns:p14="http://schemas.microsoft.com/office/powerpoint/2010/main" val="248997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Section Slide with Graphic - O3">
    <p:spTree>
      <p:nvGrpSpPr>
        <p:cNvPr id="1" name=""/>
        <p:cNvGrpSpPr/>
        <p:nvPr/>
      </p:nvGrpSpPr>
      <p:grpSpPr>
        <a:xfrm>
          <a:off x="0" y="0"/>
          <a:ext cx="0" cy="0"/>
          <a:chOff x="0" y="0"/>
          <a:chExt cx="0" cy="0"/>
        </a:xfrm>
      </p:grpSpPr>
      <p:pic>
        <p:nvPicPr>
          <p:cNvPr id="3" name="Picture 2" descr="Chart, scatter chart&#10;&#10;Description automatically generated">
            <a:extLst>
              <a:ext uri="{FF2B5EF4-FFF2-40B4-BE49-F238E27FC236}">
                <a16:creationId xmlns:a16="http://schemas.microsoft.com/office/drawing/2014/main" id="{3B594052-BE31-5F4D-AFCC-C5F42D388E44}"/>
              </a:ext>
            </a:extLst>
          </p:cNvPr>
          <p:cNvPicPr>
            <a:picLocks noChangeAspect="1"/>
          </p:cNvPicPr>
          <p:nvPr/>
        </p:nvPicPr>
        <p:blipFill>
          <a:blip r:embed="rId2"/>
          <a:stretch>
            <a:fillRect/>
          </a:stretch>
        </p:blipFill>
        <p:spPr>
          <a:xfrm>
            <a:off x="0" y="0"/>
            <a:ext cx="12192000" cy="6858000"/>
          </a:xfrm>
          <a:prstGeom prst="rect">
            <a:avLst/>
          </a:prstGeom>
        </p:spPr>
      </p:pic>
      <p:sp>
        <p:nvSpPr>
          <p:cNvPr id="10" name="Text Placeholder 13">
            <a:extLst>
              <a:ext uri="{FF2B5EF4-FFF2-40B4-BE49-F238E27FC236}">
                <a16:creationId xmlns:a16="http://schemas.microsoft.com/office/drawing/2014/main" id="{9459DF27-77C5-7C46-9BC9-B3CD76E37112}"/>
              </a:ext>
            </a:extLst>
          </p:cNvPr>
          <p:cNvSpPr>
            <a:spLocks noGrp="1"/>
          </p:cNvSpPr>
          <p:nvPr>
            <p:ph type="body" sz="quarter" idx="13" hasCustomPrompt="1"/>
          </p:nvPr>
        </p:nvSpPr>
        <p:spPr>
          <a:xfrm>
            <a:off x="442913" y="1802447"/>
            <a:ext cx="8501062" cy="2412366"/>
          </a:xfrm>
          <a:prstGeom prst="rect">
            <a:avLst/>
          </a:prstGeom>
        </p:spPr>
        <p:txBody>
          <a:bodyPr>
            <a:normAutofit/>
          </a:bodyPr>
          <a:lstStyle>
            <a:lvl1pPr marL="0" indent="0">
              <a:lnSpc>
                <a:spcPct val="100000"/>
              </a:lnSpc>
              <a:buFontTx/>
              <a:buNone/>
              <a:defRPr sz="4800" b="1" i="0" baseline="0">
                <a:solidFill>
                  <a:srgbClr val="404041"/>
                </a:solidFill>
                <a:latin typeface="Verdana" panose="020B0604030504040204" pitchFamily="34" charset="0"/>
              </a:defRPr>
            </a:lvl1pPr>
          </a:lstStyle>
          <a:p>
            <a:pPr lvl="0"/>
            <a:r>
              <a:rPr lang="en-GB"/>
              <a:t>Section slide with graphics either static</a:t>
            </a:r>
            <a:br>
              <a:rPr lang="en-GB"/>
            </a:br>
            <a:r>
              <a:rPr lang="en-GB"/>
              <a:t>or in motion</a:t>
            </a:r>
          </a:p>
        </p:txBody>
      </p:sp>
      <p:pic>
        <p:nvPicPr>
          <p:cNvPr id="14" name="Picture 13">
            <a:extLst>
              <a:ext uri="{FF2B5EF4-FFF2-40B4-BE49-F238E27FC236}">
                <a16:creationId xmlns:a16="http://schemas.microsoft.com/office/drawing/2014/main" id="{9231D7E4-0959-914F-934C-F242C60B4CCC}"/>
              </a:ext>
            </a:extLst>
          </p:cNvPr>
          <p:cNvPicPr>
            <a:picLocks noChangeAspect="1"/>
          </p:cNvPicPr>
          <p:nvPr/>
        </p:nvPicPr>
        <p:blipFill>
          <a:blip r:embed="rId3"/>
          <a:stretch>
            <a:fillRect/>
          </a:stretch>
        </p:blipFill>
        <p:spPr>
          <a:xfrm>
            <a:off x="428400" y="6365517"/>
            <a:ext cx="240417" cy="230400"/>
          </a:xfrm>
          <a:prstGeom prst="rect">
            <a:avLst/>
          </a:prstGeom>
        </p:spPr>
      </p:pic>
      <p:sp>
        <p:nvSpPr>
          <p:cNvPr id="5" name="Footer Placeholder 4">
            <a:extLst>
              <a:ext uri="{FF2B5EF4-FFF2-40B4-BE49-F238E27FC236}">
                <a16:creationId xmlns:a16="http://schemas.microsoft.com/office/drawing/2014/main" id="{18A45583-36A0-A946-A99F-327AEB0D9672}"/>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a:t>Copyright ©2021 Apraava Energy ▪ This information is confidential.</a:t>
            </a:r>
          </a:p>
        </p:txBody>
      </p:sp>
      <p:sp>
        <p:nvSpPr>
          <p:cNvPr id="6" name="Slide Number Placeholder 5">
            <a:extLst>
              <a:ext uri="{FF2B5EF4-FFF2-40B4-BE49-F238E27FC236}">
                <a16:creationId xmlns:a16="http://schemas.microsoft.com/office/drawing/2014/main" id="{78A3A6B9-D9D3-674B-AD0F-9DA1FBD211F6}"/>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a:p>
        </p:txBody>
      </p:sp>
      <p:pic>
        <p:nvPicPr>
          <p:cNvPr id="7" name="Picture 6" descr="Chart, scatter chart&#10;&#10;Description automatically generated">
            <a:extLst>
              <a:ext uri="{FF2B5EF4-FFF2-40B4-BE49-F238E27FC236}">
                <a16:creationId xmlns:a16="http://schemas.microsoft.com/office/drawing/2014/main" id="{76303140-0C51-4873-A158-8FA52265DD9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5688AE9F-8082-4B50-AD67-3256E9E8785F}"/>
              </a:ext>
            </a:extLst>
          </p:cNvPr>
          <p:cNvPicPr>
            <a:picLocks noChangeAspect="1"/>
          </p:cNvPicPr>
          <p:nvPr userDrawn="1"/>
        </p:nvPicPr>
        <p:blipFill>
          <a:blip r:embed="rId3"/>
          <a:stretch>
            <a:fillRect/>
          </a:stretch>
        </p:blipFill>
        <p:spPr>
          <a:xfrm>
            <a:off x="428400" y="6365517"/>
            <a:ext cx="240417" cy="230400"/>
          </a:xfrm>
          <a:prstGeom prst="rect">
            <a:avLst/>
          </a:prstGeom>
        </p:spPr>
      </p:pic>
    </p:spTree>
    <p:extLst>
      <p:ext uri="{BB962C8B-B14F-4D97-AF65-F5344CB8AC3E}">
        <p14:creationId xmlns:p14="http://schemas.microsoft.com/office/powerpoint/2010/main" val="19108823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ection Slide with Graphic - O4">
    <p:spTree>
      <p:nvGrpSpPr>
        <p:cNvPr id="1" name=""/>
        <p:cNvGrpSpPr/>
        <p:nvPr/>
      </p:nvGrpSpPr>
      <p:grpSpPr>
        <a:xfrm>
          <a:off x="0" y="0"/>
          <a:ext cx="0" cy="0"/>
          <a:chOff x="0" y="0"/>
          <a:chExt cx="0" cy="0"/>
        </a:xfrm>
      </p:grpSpPr>
      <p:pic>
        <p:nvPicPr>
          <p:cNvPr id="3" name="Picture 2" descr="Chart, scatter chart&#10;&#10;Description automatically generated">
            <a:extLst>
              <a:ext uri="{FF2B5EF4-FFF2-40B4-BE49-F238E27FC236}">
                <a16:creationId xmlns:a16="http://schemas.microsoft.com/office/drawing/2014/main" id="{D4A615D9-C826-AE4F-B29C-786F4DD5FD81}"/>
              </a:ext>
            </a:extLst>
          </p:cNvPr>
          <p:cNvPicPr>
            <a:picLocks noChangeAspect="1"/>
          </p:cNvPicPr>
          <p:nvPr/>
        </p:nvPicPr>
        <p:blipFill>
          <a:blip r:embed="rId2"/>
          <a:stretch>
            <a:fillRect/>
          </a:stretch>
        </p:blipFill>
        <p:spPr>
          <a:xfrm>
            <a:off x="0" y="0"/>
            <a:ext cx="12192000" cy="6858000"/>
          </a:xfrm>
          <a:prstGeom prst="rect">
            <a:avLst/>
          </a:prstGeom>
        </p:spPr>
      </p:pic>
      <p:sp>
        <p:nvSpPr>
          <p:cNvPr id="10" name="Text Placeholder 13">
            <a:extLst>
              <a:ext uri="{FF2B5EF4-FFF2-40B4-BE49-F238E27FC236}">
                <a16:creationId xmlns:a16="http://schemas.microsoft.com/office/drawing/2014/main" id="{C200C821-F614-DB4D-9ABF-12FCFBBE5E2D}"/>
              </a:ext>
            </a:extLst>
          </p:cNvPr>
          <p:cNvSpPr>
            <a:spLocks noGrp="1"/>
          </p:cNvSpPr>
          <p:nvPr>
            <p:ph type="body" sz="quarter" idx="13" hasCustomPrompt="1"/>
          </p:nvPr>
        </p:nvSpPr>
        <p:spPr>
          <a:xfrm>
            <a:off x="442913" y="1802447"/>
            <a:ext cx="8501062" cy="2412366"/>
          </a:xfrm>
          <a:prstGeom prst="rect">
            <a:avLst/>
          </a:prstGeom>
        </p:spPr>
        <p:txBody>
          <a:bodyPr>
            <a:normAutofit/>
          </a:bodyPr>
          <a:lstStyle>
            <a:lvl1pPr marL="0" indent="0">
              <a:lnSpc>
                <a:spcPct val="100000"/>
              </a:lnSpc>
              <a:buFontTx/>
              <a:buNone/>
              <a:defRPr sz="4800" b="1" i="0" baseline="0">
                <a:solidFill>
                  <a:srgbClr val="404041"/>
                </a:solidFill>
                <a:latin typeface="Verdana" panose="020B0604030504040204" pitchFamily="34" charset="0"/>
              </a:defRPr>
            </a:lvl1pPr>
          </a:lstStyle>
          <a:p>
            <a:pPr lvl="0"/>
            <a:r>
              <a:rPr lang="en-GB"/>
              <a:t>Section slide with graphics either static</a:t>
            </a:r>
            <a:br>
              <a:rPr lang="en-GB"/>
            </a:br>
            <a:r>
              <a:rPr lang="en-GB"/>
              <a:t>or in motion</a:t>
            </a:r>
          </a:p>
        </p:txBody>
      </p:sp>
      <p:pic>
        <p:nvPicPr>
          <p:cNvPr id="14" name="Picture 13">
            <a:extLst>
              <a:ext uri="{FF2B5EF4-FFF2-40B4-BE49-F238E27FC236}">
                <a16:creationId xmlns:a16="http://schemas.microsoft.com/office/drawing/2014/main" id="{0572248C-271B-B148-BF05-E8E00E5D3BBD}"/>
              </a:ext>
            </a:extLst>
          </p:cNvPr>
          <p:cNvPicPr>
            <a:picLocks noChangeAspect="1"/>
          </p:cNvPicPr>
          <p:nvPr/>
        </p:nvPicPr>
        <p:blipFill>
          <a:blip r:embed="rId3"/>
          <a:stretch>
            <a:fillRect/>
          </a:stretch>
        </p:blipFill>
        <p:spPr>
          <a:xfrm>
            <a:off x="428400" y="6365517"/>
            <a:ext cx="256000" cy="230400"/>
          </a:xfrm>
          <a:prstGeom prst="rect">
            <a:avLst/>
          </a:prstGeom>
        </p:spPr>
      </p:pic>
      <p:sp>
        <p:nvSpPr>
          <p:cNvPr id="5" name="Footer Placeholder 4">
            <a:extLst>
              <a:ext uri="{FF2B5EF4-FFF2-40B4-BE49-F238E27FC236}">
                <a16:creationId xmlns:a16="http://schemas.microsoft.com/office/drawing/2014/main" id="{4DE21A2E-63E0-2E44-8BE8-024A543C826A}"/>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a:t>Copyright ©2021 Apraava Energy ▪ This information is confidential.</a:t>
            </a:r>
          </a:p>
        </p:txBody>
      </p:sp>
      <p:sp>
        <p:nvSpPr>
          <p:cNvPr id="6" name="Slide Number Placeholder 5">
            <a:extLst>
              <a:ext uri="{FF2B5EF4-FFF2-40B4-BE49-F238E27FC236}">
                <a16:creationId xmlns:a16="http://schemas.microsoft.com/office/drawing/2014/main" id="{F840A567-2ED6-C041-9356-BD35922CE4C1}"/>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a:p>
        </p:txBody>
      </p:sp>
      <p:pic>
        <p:nvPicPr>
          <p:cNvPr id="7" name="Picture 6" descr="Chart, scatter chart&#10;&#10;Description automatically generated">
            <a:extLst>
              <a:ext uri="{FF2B5EF4-FFF2-40B4-BE49-F238E27FC236}">
                <a16:creationId xmlns:a16="http://schemas.microsoft.com/office/drawing/2014/main" id="{89BAFB52-DB14-49AA-8A62-B0F24176EF7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67BB4FA1-BBAC-451A-9B04-EDC93DA95E56}"/>
              </a:ext>
            </a:extLst>
          </p:cNvPr>
          <p:cNvPicPr>
            <a:picLocks noChangeAspect="1"/>
          </p:cNvPicPr>
          <p:nvPr userDrawn="1"/>
        </p:nvPicPr>
        <p:blipFill>
          <a:blip r:embed="rId3"/>
          <a:stretch>
            <a:fillRect/>
          </a:stretch>
        </p:blipFill>
        <p:spPr>
          <a:xfrm>
            <a:off x="428400" y="6365517"/>
            <a:ext cx="256000" cy="230400"/>
          </a:xfrm>
          <a:prstGeom prst="rect">
            <a:avLst/>
          </a:prstGeom>
        </p:spPr>
      </p:pic>
    </p:spTree>
    <p:extLst>
      <p:ext uri="{BB962C8B-B14F-4D97-AF65-F5344CB8AC3E}">
        <p14:creationId xmlns:p14="http://schemas.microsoft.com/office/powerpoint/2010/main" val="34912319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Section Slide with Graphic - O5">
    <p:spTree>
      <p:nvGrpSpPr>
        <p:cNvPr id="1" name=""/>
        <p:cNvGrpSpPr/>
        <p:nvPr/>
      </p:nvGrpSpPr>
      <p:grpSpPr>
        <a:xfrm>
          <a:off x="0" y="0"/>
          <a:ext cx="0" cy="0"/>
          <a:chOff x="0" y="0"/>
          <a:chExt cx="0" cy="0"/>
        </a:xfrm>
      </p:grpSpPr>
      <p:pic>
        <p:nvPicPr>
          <p:cNvPr id="3" name="Picture 2" descr="Chart, background pattern, scatter chart&#10;&#10;Description automatically generated">
            <a:extLst>
              <a:ext uri="{FF2B5EF4-FFF2-40B4-BE49-F238E27FC236}">
                <a16:creationId xmlns:a16="http://schemas.microsoft.com/office/drawing/2014/main" id="{785AD692-3767-8343-B901-566AAA97B4F0}"/>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 Placeholder 13">
            <a:extLst>
              <a:ext uri="{FF2B5EF4-FFF2-40B4-BE49-F238E27FC236}">
                <a16:creationId xmlns:a16="http://schemas.microsoft.com/office/drawing/2014/main" id="{E37D9F39-4C54-AD4C-BF9B-4AE30E285255}"/>
              </a:ext>
            </a:extLst>
          </p:cNvPr>
          <p:cNvSpPr>
            <a:spLocks noGrp="1"/>
          </p:cNvSpPr>
          <p:nvPr>
            <p:ph type="body" sz="quarter" idx="13" hasCustomPrompt="1"/>
          </p:nvPr>
        </p:nvSpPr>
        <p:spPr>
          <a:xfrm>
            <a:off x="442913" y="1802447"/>
            <a:ext cx="8501062" cy="2412366"/>
          </a:xfrm>
          <a:prstGeom prst="rect">
            <a:avLst/>
          </a:prstGeom>
        </p:spPr>
        <p:txBody>
          <a:bodyPr>
            <a:normAutofit/>
          </a:bodyPr>
          <a:lstStyle>
            <a:lvl1pPr marL="0" indent="0">
              <a:lnSpc>
                <a:spcPct val="100000"/>
              </a:lnSpc>
              <a:buFontTx/>
              <a:buNone/>
              <a:defRPr sz="4800" b="1" i="0" baseline="0">
                <a:solidFill>
                  <a:srgbClr val="404041"/>
                </a:solidFill>
                <a:latin typeface="Verdana" panose="020B0604030504040204" pitchFamily="34" charset="0"/>
              </a:defRPr>
            </a:lvl1pPr>
          </a:lstStyle>
          <a:p>
            <a:pPr lvl="0"/>
            <a:r>
              <a:rPr lang="en-GB"/>
              <a:t>Section slide with graphics either static</a:t>
            </a:r>
            <a:br>
              <a:rPr lang="en-GB"/>
            </a:br>
            <a:r>
              <a:rPr lang="en-GB"/>
              <a:t>or in motion</a:t>
            </a:r>
          </a:p>
        </p:txBody>
      </p:sp>
      <p:pic>
        <p:nvPicPr>
          <p:cNvPr id="14" name="Picture 13">
            <a:extLst>
              <a:ext uri="{FF2B5EF4-FFF2-40B4-BE49-F238E27FC236}">
                <a16:creationId xmlns:a16="http://schemas.microsoft.com/office/drawing/2014/main" id="{3ED010FB-8B06-224A-8B6F-759A090C1A75}"/>
              </a:ext>
            </a:extLst>
          </p:cNvPr>
          <p:cNvPicPr>
            <a:picLocks noChangeAspect="1"/>
          </p:cNvPicPr>
          <p:nvPr/>
        </p:nvPicPr>
        <p:blipFill>
          <a:blip r:embed="rId3"/>
          <a:stretch>
            <a:fillRect/>
          </a:stretch>
        </p:blipFill>
        <p:spPr>
          <a:xfrm>
            <a:off x="428400" y="6365517"/>
            <a:ext cx="257968" cy="232171"/>
          </a:xfrm>
          <a:prstGeom prst="rect">
            <a:avLst/>
          </a:prstGeom>
        </p:spPr>
      </p:pic>
      <p:sp>
        <p:nvSpPr>
          <p:cNvPr id="5" name="Footer Placeholder 4">
            <a:extLst>
              <a:ext uri="{FF2B5EF4-FFF2-40B4-BE49-F238E27FC236}">
                <a16:creationId xmlns:a16="http://schemas.microsoft.com/office/drawing/2014/main" id="{83697ACE-93B9-4043-8767-32F93F5512A5}"/>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a:t>Copyright ©2021 Apraava Energy ▪ This information is confidential.</a:t>
            </a:r>
          </a:p>
        </p:txBody>
      </p:sp>
      <p:sp>
        <p:nvSpPr>
          <p:cNvPr id="6" name="Slide Number Placeholder 5">
            <a:extLst>
              <a:ext uri="{FF2B5EF4-FFF2-40B4-BE49-F238E27FC236}">
                <a16:creationId xmlns:a16="http://schemas.microsoft.com/office/drawing/2014/main" id="{7707876A-EBBD-F04B-A9A5-48A64F23F864}"/>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a:p>
        </p:txBody>
      </p:sp>
      <p:pic>
        <p:nvPicPr>
          <p:cNvPr id="7" name="Picture 6" descr="Chart, background pattern, scatter chart&#10;&#10;Description automatically generated">
            <a:extLst>
              <a:ext uri="{FF2B5EF4-FFF2-40B4-BE49-F238E27FC236}">
                <a16:creationId xmlns:a16="http://schemas.microsoft.com/office/drawing/2014/main" id="{2FEFBC33-B2A0-46D9-AE3A-0B97DBBCCE6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60E13CC3-DFF8-4A9E-8883-2EDB4B43366C}"/>
              </a:ext>
            </a:extLst>
          </p:cNvPr>
          <p:cNvPicPr>
            <a:picLocks noChangeAspect="1"/>
          </p:cNvPicPr>
          <p:nvPr userDrawn="1"/>
        </p:nvPicPr>
        <p:blipFill>
          <a:blip r:embed="rId3"/>
          <a:stretch>
            <a:fillRect/>
          </a:stretch>
        </p:blipFill>
        <p:spPr>
          <a:xfrm>
            <a:off x="428400" y="6365517"/>
            <a:ext cx="257968" cy="232171"/>
          </a:xfrm>
          <a:prstGeom prst="rect">
            <a:avLst/>
          </a:prstGeom>
        </p:spPr>
      </p:pic>
    </p:spTree>
    <p:extLst>
      <p:ext uri="{BB962C8B-B14F-4D97-AF65-F5344CB8AC3E}">
        <p14:creationId xmlns:p14="http://schemas.microsoft.com/office/powerpoint/2010/main" val="534142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 O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118294A-2C6D-EA4C-9720-5F889EAB299D}"/>
              </a:ext>
            </a:extLst>
          </p:cNvPr>
          <p:cNvSpPr/>
          <p:nvPr userDrawn="1"/>
        </p:nvSpPr>
        <p:spPr>
          <a:xfrm>
            <a:off x="0" y="1"/>
            <a:ext cx="12192000" cy="6105204"/>
          </a:xfrm>
          <a:prstGeom prst="rect">
            <a:avLst/>
          </a:prstGeom>
          <a:solidFill>
            <a:srgbClr val="006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349C329-D5FF-534A-9186-CB5D7C4A5737}"/>
              </a:ext>
            </a:extLst>
          </p:cNvPr>
          <p:cNvPicPr>
            <a:picLocks noChangeAspect="1"/>
          </p:cNvPicPr>
          <p:nvPr userDrawn="1"/>
        </p:nvPicPr>
        <p:blipFill>
          <a:blip r:embed="rId2"/>
          <a:stretch>
            <a:fillRect/>
          </a:stretch>
        </p:blipFill>
        <p:spPr>
          <a:xfrm>
            <a:off x="428400" y="6365517"/>
            <a:ext cx="240417" cy="230400"/>
          </a:xfrm>
          <a:prstGeom prst="rect">
            <a:avLst/>
          </a:prstGeom>
        </p:spPr>
      </p:pic>
      <p:sp>
        <p:nvSpPr>
          <p:cNvPr id="9" name="Text Placeholder 13">
            <a:extLst>
              <a:ext uri="{FF2B5EF4-FFF2-40B4-BE49-F238E27FC236}">
                <a16:creationId xmlns:a16="http://schemas.microsoft.com/office/drawing/2014/main" id="{3D799744-2DBE-C541-818F-BF285EC4A5ED}"/>
              </a:ext>
            </a:extLst>
          </p:cNvPr>
          <p:cNvSpPr>
            <a:spLocks noGrp="1"/>
          </p:cNvSpPr>
          <p:nvPr>
            <p:ph type="body" sz="quarter" idx="13" hasCustomPrompt="1"/>
          </p:nvPr>
        </p:nvSpPr>
        <p:spPr>
          <a:xfrm>
            <a:off x="442912" y="2637579"/>
            <a:ext cx="11306175" cy="830049"/>
          </a:xfrm>
          <a:prstGeom prst="rect">
            <a:avLst/>
          </a:prstGeom>
        </p:spPr>
        <p:txBody>
          <a:bodyPr>
            <a:normAutofit/>
          </a:bodyPr>
          <a:lstStyle>
            <a:lvl1pPr marL="0" indent="0">
              <a:lnSpc>
                <a:spcPct val="100000"/>
              </a:lnSpc>
              <a:buFontTx/>
              <a:buNone/>
              <a:defRPr sz="4800" b="1" i="0" baseline="0">
                <a:solidFill>
                  <a:schemeClr val="bg1"/>
                </a:solidFill>
                <a:latin typeface="Verdana" panose="020B0604030504040204" pitchFamily="34" charset="0"/>
              </a:defRPr>
            </a:lvl1pPr>
          </a:lstStyle>
          <a:p>
            <a:pPr lvl="0"/>
            <a:r>
              <a:rPr lang="en-GB" dirty="0"/>
              <a:t>Section slide</a:t>
            </a:r>
          </a:p>
        </p:txBody>
      </p:sp>
      <p:sp>
        <p:nvSpPr>
          <p:cNvPr id="5" name="Footer Placeholder 4">
            <a:extLst>
              <a:ext uri="{FF2B5EF4-FFF2-40B4-BE49-F238E27FC236}">
                <a16:creationId xmlns:a16="http://schemas.microsoft.com/office/drawing/2014/main" id="{840539CF-C52D-C94F-8793-E45871E76087}"/>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dirty="0"/>
              <a:t>Copyright ©2021 Apraava Energy ▪ This information is confidential.</a:t>
            </a:r>
          </a:p>
        </p:txBody>
      </p:sp>
      <p:sp>
        <p:nvSpPr>
          <p:cNvPr id="7" name="Slide Number Placeholder 5">
            <a:extLst>
              <a:ext uri="{FF2B5EF4-FFF2-40B4-BE49-F238E27FC236}">
                <a16:creationId xmlns:a16="http://schemas.microsoft.com/office/drawing/2014/main" id="{B2377583-6068-A346-8AE1-FB6CBF6C09E6}"/>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dirty="0"/>
          </a:p>
        </p:txBody>
      </p:sp>
    </p:spTree>
    <p:extLst>
      <p:ext uri="{BB962C8B-B14F-4D97-AF65-F5344CB8AC3E}">
        <p14:creationId xmlns:p14="http://schemas.microsoft.com/office/powerpoint/2010/main" val="26541249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Section Slide with Imag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61DBF93-B852-4041-8A71-9EEB38CA94A5}"/>
              </a:ext>
            </a:extLst>
          </p:cNvPr>
          <p:cNvPicPr>
            <a:picLocks noChangeAspect="1"/>
          </p:cNvPicPr>
          <p:nvPr/>
        </p:nvPicPr>
        <p:blipFill>
          <a:blip r:embed="rId2"/>
          <a:stretch>
            <a:fillRect/>
          </a:stretch>
        </p:blipFill>
        <p:spPr>
          <a:xfrm>
            <a:off x="428400" y="6365517"/>
            <a:ext cx="240417" cy="230400"/>
          </a:xfrm>
          <a:prstGeom prst="rect">
            <a:avLst/>
          </a:prstGeom>
        </p:spPr>
      </p:pic>
      <p:sp>
        <p:nvSpPr>
          <p:cNvPr id="12" name="Picture Placeholder 11">
            <a:extLst>
              <a:ext uri="{FF2B5EF4-FFF2-40B4-BE49-F238E27FC236}">
                <a16:creationId xmlns:a16="http://schemas.microsoft.com/office/drawing/2014/main" id="{49C47CC9-713C-D74F-A8FB-9EB28E30CAAD}"/>
              </a:ext>
            </a:extLst>
          </p:cNvPr>
          <p:cNvSpPr>
            <a:spLocks noGrp="1"/>
          </p:cNvSpPr>
          <p:nvPr>
            <p:ph type="pic" sz="quarter" idx="13"/>
          </p:nvPr>
        </p:nvSpPr>
        <p:spPr>
          <a:xfrm>
            <a:off x="6350794" y="0"/>
            <a:ext cx="5841206" cy="6093619"/>
          </a:xfrm>
          <a:prstGeom prst="rect">
            <a:avLst/>
          </a:prstGeom>
        </p:spPr>
        <p:txBody>
          <a:bodyPr>
            <a:normAutofit/>
          </a:bodyPr>
          <a:lstStyle>
            <a:lvl1pPr marL="0" indent="0">
              <a:buFontTx/>
              <a:buNone/>
              <a:defRPr sz="1000" baseline="0"/>
            </a:lvl1pPr>
          </a:lstStyle>
          <a:p>
            <a:r>
              <a:rPr lang="en-US"/>
              <a:t>Click icon to add picture</a:t>
            </a:r>
          </a:p>
        </p:txBody>
      </p:sp>
      <p:sp>
        <p:nvSpPr>
          <p:cNvPr id="13" name="Text Placeholder 13">
            <a:extLst>
              <a:ext uri="{FF2B5EF4-FFF2-40B4-BE49-F238E27FC236}">
                <a16:creationId xmlns:a16="http://schemas.microsoft.com/office/drawing/2014/main" id="{03D97F31-991C-674E-AC4D-C6F3F3CDFDC2}"/>
              </a:ext>
            </a:extLst>
          </p:cNvPr>
          <p:cNvSpPr>
            <a:spLocks noGrp="1"/>
          </p:cNvSpPr>
          <p:nvPr>
            <p:ph type="body" sz="quarter" idx="14" hasCustomPrompt="1"/>
          </p:nvPr>
        </p:nvSpPr>
        <p:spPr>
          <a:xfrm>
            <a:off x="442913" y="441325"/>
            <a:ext cx="5493543" cy="2412366"/>
          </a:xfrm>
          <a:prstGeom prst="rect">
            <a:avLst/>
          </a:prstGeom>
        </p:spPr>
        <p:txBody>
          <a:bodyPr>
            <a:normAutofit/>
          </a:bodyPr>
          <a:lstStyle>
            <a:lvl1pPr marL="0" indent="0">
              <a:lnSpc>
                <a:spcPct val="100000"/>
              </a:lnSpc>
              <a:buFontTx/>
              <a:buNone/>
              <a:defRPr sz="4800" b="1" i="0" baseline="0">
                <a:solidFill>
                  <a:srgbClr val="404041"/>
                </a:solidFill>
                <a:latin typeface="Verdana" panose="020B0604030504040204" pitchFamily="34" charset="0"/>
              </a:defRPr>
            </a:lvl1pPr>
          </a:lstStyle>
          <a:p>
            <a:pPr lvl="0"/>
            <a:r>
              <a:rPr lang="en-GB"/>
              <a:t>Section slide</a:t>
            </a:r>
            <a:br>
              <a:rPr lang="en-GB"/>
            </a:br>
            <a:r>
              <a:rPr lang="en-GB"/>
              <a:t>with imagery</a:t>
            </a:r>
          </a:p>
        </p:txBody>
      </p:sp>
      <p:sp>
        <p:nvSpPr>
          <p:cNvPr id="5" name="Footer Placeholder 4">
            <a:extLst>
              <a:ext uri="{FF2B5EF4-FFF2-40B4-BE49-F238E27FC236}">
                <a16:creationId xmlns:a16="http://schemas.microsoft.com/office/drawing/2014/main" id="{D2E62577-5C5B-7040-84DF-98B09388CAE0}"/>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a:t>Copyright ©2021 Apraava Energy ▪ This information is confidential.</a:t>
            </a:r>
          </a:p>
        </p:txBody>
      </p:sp>
      <p:sp>
        <p:nvSpPr>
          <p:cNvPr id="6" name="Slide Number Placeholder 5">
            <a:extLst>
              <a:ext uri="{FF2B5EF4-FFF2-40B4-BE49-F238E27FC236}">
                <a16:creationId xmlns:a16="http://schemas.microsoft.com/office/drawing/2014/main" id="{ECCC002F-DEA3-9944-9BD9-8B5C898584AD}"/>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a:p>
        </p:txBody>
      </p:sp>
      <p:pic>
        <p:nvPicPr>
          <p:cNvPr id="7" name="Picture 6">
            <a:extLst>
              <a:ext uri="{FF2B5EF4-FFF2-40B4-BE49-F238E27FC236}">
                <a16:creationId xmlns:a16="http://schemas.microsoft.com/office/drawing/2014/main" id="{2F2EEE6B-1CDF-44E2-ADC1-1B18DFDBA2CD}"/>
              </a:ext>
            </a:extLst>
          </p:cNvPr>
          <p:cNvPicPr>
            <a:picLocks noChangeAspect="1"/>
          </p:cNvPicPr>
          <p:nvPr userDrawn="1"/>
        </p:nvPicPr>
        <p:blipFill>
          <a:blip r:embed="rId2"/>
          <a:stretch>
            <a:fillRect/>
          </a:stretch>
        </p:blipFill>
        <p:spPr>
          <a:xfrm>
            <a:off x="428400" y="6365517"/>
            <a:ext cx="240417" cy="230400"/>
          </a:xfrm>
          <a:prstGeom prst="rect">
            <a:avLst/>
          </a:prstGeom>
        </p:spPr>
      </p:pic>
    </p:spTree>
    <p:extLst>
      <p:ext uri="{BB962C8B-B14F-4D97-AF65-F5344CB8AC3E}">
        <p14:creationId xmlns:p14="http://schemas.microsoft.com/office/powerpoint/2010/main" val="35871684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Index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26F9DD7-2126-974A-8AA6-97452C821F05}"/>
              </a:ext>
            </a:extLst>
          </p:cNvPr>
          <p:cNvPicPr>
            <a:picLocks noChangeAspect="1"/>
          </p:cNvPicPr>
          <p:nvPr/>
        </p:nvPicPr>
        <p:blipFill>
          <a:blip r:embed="rId2"/>
          <a:stretch>
            <a:fillRect/>
          </a:stretch>
        </p:blipFill>
        <p:spPr>
          <a:xfrm>
            <a:off x="428400" y="6365517"/>
            <a:ext cx="257968" cy="232171"/>
          </a:xfrm>
          <a:prstGeom prst="rect">
            <a:avLst/>
          </a:prstGeom>
        </p:spPr>
      </p:pic>
      <p:sp>
        <p:nvSpPr>
          <p:cNvPr id="12" name="Text Placeholder 13">
            <a:extLst>
              <a:ext uri="{FF2B5EF4-FFF2-40B4-BE49-F238E27FC236}">
                <a16:creationId xmlns:a16="http://schemas.microsoft.com/office/drawing/2014/main" id="{C382F66C-5E72-9B45-8B7A-61CF057139C2}"/>
              </a:ext>
            </a:extLst>
          </p:cNvPr>
          <p:cNvSpPr>
            <a:spLocks noGrp="1"/>
          </p:cNvSpPr>
          <p:nvPr>
            <p:ph type="body" sz="quarter" idx="14" hasCustomPrompt="1"/>
          </p:nvPr>
        </p:nvSpPr>
        <p:spPr>
          <a:xfrm>
            <a:off x="442913" y="441325"/>
            <a:ext cx="11306175" cy="676434"/>
          </a:xfrm>
          <a:prstGeom prst="rect">
            <a:avLst/>
          </a:prstGeom>
        </p:spPr>
        <p:txBody>
          <a:bodyPr anchor="t">
            <a:normAutofit/>
          </a:bodyPr>
          <a:lstStyle>
            <a:lvl1pPr marL="0" indent="0">
              <a:lnSpc>
                <a:spcPct val="100000"/>
              </a:lnSpc>
              <a:buFontTx/>
              <a:buNone/>
              <a:defRPr sz="3400" b="1" i="0" baseline="0">
                <a:solidFill>
                  <a:srgbClr val="404041"/>
                </a:solidFill>
                <a:latin typeface="Verdana" panose="020B0604030504040204" pitchFamily="34" charset="0"/>
              </a:defRPr>
            </a:lvl1pPr>
          </a:lstStyle>
          <a:p>
            <a:pPr lvl="0"/>
            <a:r>
              <a:rPr lang="en-GB"/>
              <a:t>Index slide</a:t>
            </a:r>
          </a:p>
        </p:txBody>
      </p:sp>
      <p:sp>
        <p:nvSpPr>
          <p:cNvPr id="14" name="Text Placeholder 13">
            <a:extLst>
              <a:ext uri="{FF2B5EF4-FFF2-40B4-BE49-F238E27FC236}">
                <a16:creationId xmlns:a16="http://schemas.microsoft.com/office/drawing/2014/main" id="{82A7B119-BA37-FA4F-9AB3-8A531E6B0429}"/>
              </a:ext>
            </a:extLst>
          </p:cNvPr>
          <p:cNvSpPr>
            <a:spLocks noGrp="1"/>
          </p:cNvSpPr>
          <p:nvPr>
            <p:ph type="body" sz="quarter" idx="15" hasCustomPrompt="1"/>
          </p:nvPr>
        </p:nvSpPr>
        <p:spPr>
          <a:xfrm>
            <a:off x="4315618" y="1950245"/>
            <a:ext cx="5292725" cy="3763963"/>
          </a:xfrm>
          <a:prstGeom prst="rect">
            <a:avLst/>
          </a:prstGeom>
        </p:spPr>
        <p:txBody>
          <a:bodyPr>
            <a:normAutofit/>
          </a:bodyPr>
          <a:lstStyle>
            <a:lvl1pPr marL="342900" indent="-342900">
              <a:lnSpc>
                <a:spcPct val="100000"/>
              </a:lnSpc>
              <a:buSzPct val="66000"/>
              <a:buFont typeface="Wingdings" pitchFamily="2" charset="2"/>
              <a:buChar char="§"/>
              <a:defRPr sz="2200" baseline="0">
                <a:solidFill>
                  <a:srgbClr val="414042"/>
                </a:solidFill>
                <a:latin typeface="Verdana" panose="020B0604030504040204" pitchFamily="34" charset="0"/>
              </a:defRPr>
            </a:lvl1pPr>
          </a:lstStyle>
          <a:p>
            <a:pPr lvl="0"/>
            <a:r>
              <a:rPr lang="en-GB"/>
              <a:t>Lorem ipsum </a:t>
            </a:r>
            <a:r>
              <a:rPr lang="en-GB" err="1"/>
              <a:t>dolor</a:t>
            </a:r>
            <a:r>
              <a:rPr lang="en-GB"/>
              <a:t> sit </a:t>
            </a:r>
            <a:r>
              <a:rPr lang="en-GB" err="1"/>
              <a:t>amet</a:t>
            </a:r>
            <a:endParaRPr lang="en-GB"/>
          </a:p>
          <a:p>
            <a:pPr lvl="0"/>
            <a:endParaRPr lang="en-GB"/>
          </a:p>
          <a:p>
            <a:pPr lvl="0"/>
            <a:r>
              <a:rPr lang="en-GB"/>
              <a:t>Lorem ipsum </a:t>
            </a:r>
            <a:r>
              <a:rPr lang="en-GB" err="1"/>
              <a:t>dolor</a:t>
            </a:r>
            <a:r>
              <a:rPr lang="en-GB"/>
              <a:t> sit </a:t>
            </a:r>
            <a:r>
              <a:rPr lang="en-GB" err="1"/>
              <a:t>amet</a:t>
            </a:r>
            <a:endParaRPr lang="en-GB"/>
          </a:p>
          <a:p>
            <a:pPr lvl="0"/>
            <a:endParaRPr lang="en-GB"/>
          </a:p>
          <a:p>
            <a:pPr lvl="0"/>
            <a:r>
              <a:rPr lang="en-GB"/>
              <a:t>Lorem ipsum </a:t>
            </a:r>
            <a:r>
              <a:rPr lang="en-GB" err="1"/>
              <a:t>dolor</a:t>
            </a:r>
            <a:r>
              <a:rPr lang="en-GB"/>
              <a:t> sit </a:t>
            </a:r>
            <a:r>
              <a:rPr lang="en-GB" err="1"/>
              <a:t>amet</a:t>
            </a:r>
            <a:endParaRPr lang="en-GB"/>
          </a:p>
          <a:p>
            <a:pPr lvl="0"/>
            <a:endParaRPr lang="en-GB"/>
          </a:p>
          <a:p>
            <a:pPr lvl="0"/>
            <a:r>
              <a:rPr lang="en-GB"/>
              <a:t>Lorem ipsum </a:t>
            </a:r>
            <a:r>
              <a:rPr lang="en-GB" err="1"/>
              <a:t>dolor</a:t>
            </a:r>
            <a:r>
              <a:rPr lang="en-GB"/>
              <a:t> sit </a:t>
            </a:r>
            <a:r>
              <a:rPr lang="en-GB" err="1"/>
              <a:t>amet</a:t>
            </a:r>
            <a:endParaRPr lang="en-GB"/>
          </a:p>
        </p:txBody>
      </p:sp>
      <p:sp>
        <p:nvSpPr>
          <p:cNvPr id="5" name="Footer Placeholder 4">
            <a:extLst>
              <a:ext uri="{FF2B5EF4-FFF2-40B4-BE49-F238E27FC236}">
                <a16:creationId xmlns:a16="http://schemas.microsoft.com/office/drawing/2014/main" id="{FE78146C-B08E-AE41-B6FB-8BAA4C8B75CA}"/>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a:t>Copyright ©2021 Apraava Energy ▪ This information is confidential.</a:t>
            </a:r>
          </a:p>
        </p:txBody>
      </p:sp>
      <p:sp>
        <p:nvSpPr>
          <p:cNvPr id="6" name="Slide Number Placeholder 5">
            <a:extLst>
              <a:ext uri="{FF2B5EF4-FFF2-40B4-BE49-F238E27FC236}">
                <a16:creationId xmlns:a16="http://schemas.microsoft.com/office/drawing/2014/main" id="{C45BC4EE-AC6E-5944-884A-8035509F6D53}"/>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a:p>
        </p:txBody>
      </p:sp>
      <p:pic>
        <p:nvPicPr>
          <p:cNvPr id="7" name="Picture 6">
            <a:extLst>
              <a:ext uri="{FF2B5EF4-FFF2-40B4-BE49-F238E27FC236}">
                <a16:creationId xmlns:a16="http://schemas.microsoft.com/office/drawing/2014/main" id="{569B7B49-4AF5-4DB1-A20F-5A40483EB359}"/>
              </a:ext>
            </a:extLst>
          </p:cNvPr>
          <p:cNvPicPr>
            <a:picLocks noChangeAspect="1"/>
          </p:cNvPicPr>
          <p:nvPr userDrawn="1"/>
        </p:nvPicPr>
        <p:blipFill>
          <a:blip r:embed="rId2"/>
          <a:stretch>
            <a:fillRect/>
          </a:stretch>
        </p:blipFill>
        <p:spPr>
          <a:xfrm>
            <a:off x="428400" y="6365517"/>
            <a:ext cx="257968" cy="232171"/>
          </a:xfrm>
          <a:prstGeom prst="rect">
            <a:avLst/>
          </a:prstGeom>
        </p:spPr>
      </p:pic>
    </p:spTree>
    <p:extLst>
      <p:ext uri="{BB962C8B-B14F-4D97-AF65-F5344CB8AC3E}">
        <p14:creationId xmlns:p14="http://schemas.microsoft.com/office/powerpoint/2010/main" val="18144472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Key Message Slide - O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3BD7C7C-B9B0-F44F-88BB-164B36B371BB}"/>
              </a:ext>
            </a:extLst>
          </p:cNvPr>
          <p:cNvPicPr>
            <a:picLocks noChangeAspect="1"/>
          </p:cNvPicPr>
          <p:nvPr/>
        </p:nvPicPr>
        <p:blipFill>
          <a:blip r:embed="rId2"/>
          <a:stretch>
            <a:fillRect/>
          </a:stretch>
        </p:blipFill>
        <p:spPr>
          <a:xfrm>
            <a:off x="428400" y="6365517"/>
            <a:ext cx="256000" cy="230400"/>
          </a:xfrm>
          <a:prstGeom prst="rect">
            <a:avLst/>
          </a:prstGeom>
        </p:spPr>
      </p:pic>
      <p:sp>
        <p:nvSpPr>
          <p:cNvPr id="11" name="Text Placeholder 13">
            <a:extLst>
              <a:ext uri="{FF2B5EF4-FFF2-40B4-BE49-F238E27FC236}">
                <a16:creationId xmlns:a16="http://schemas.microsoft.com/office/drawing/2014/main" id="{8C2B137A-4D3A-6748-AAF5-61FA4DD7B33F}"/>
              </a:ext>
            </a:extLst>
          </p:cNvPr>
          <p:cNvSpPr>
            <a:spLocks noGrp="1"/>
          </p:cNvSpPr>
          <p:nvPr>
            <p:ph type="body" sz="quarter" idx="13" hasCustomPrompt="1"/>
          </p:nvPr>
        </p:nvSpPr>
        <p:spPr>
          <a:xfrm>
            <a:off x="442913" y="2089308"/>
            <a:ext cx="11306175" cy="3218498"/>
          </a:xfrm>
          <a:prstGeom prst="rect">
            <a:avLst/>
          </a:prstGeom>
        </p:spPr>
        <p:txBody>
          <a:bodyPr>
            <a:normAutofit/>
          </a:bodyPr>
          <a:lstStyle>
            <a:lvl1pPr marL="0" indent="0">
              <a:lnSpc>
                <a:spcPct val="100000"/>
              </a:lnSpc>
              <a:buFontTx/>
              <a:buNone/>
              <a:defRPr sz="5200" b="1" i="0" baseline="0">
                <a:solidFill>
                  <a:srgbClr val="404041"/>
                </a:solidFill>
                <a:latin typeface="Verdana" panose="020B0604030504040204" pitchFamily="34" charset="0"/>
              </a:defRPr>
            </a:lvl1pPr>
          </a:lstStyle>
          <a:p>
            <a:pPr lvl="0"/>
            <a:r>
              <a:rPr lang="en-GB"/>
              <a:t>Key message slide.</a:t>
            </a:r>
          </a:p>
          <a:p>
            <a:pPr lvl="0"/>
            <a:r>
              <a:rPr lang="en-GB"/>
              <a:t>Lorem ipsum </a:t>
            </a:r>
            <a:r>
              <a:rPr lang="en-GB" err="1"/>
              <a:t>dolor</a:t>
            </a:r>
            <a:r>
              <a:rPr lang="en-GB"/>
              <a:t> sit </a:t>
            </a:r>
            <a:r>
              <a:rPr lang="en-GB" err="1"/>
              <a:t>amet</a:t>
            </a:r>
            <a:r>
              <a:rPr lang="en-GB"/>
              <a:t>, </a:t>
            </a:r>
            <a:r>
              <a:rPr lang="en-GB" err="1"/>
              <a:t>consec</a:t>
            </a:r>
            <a:r>
              <a:rPr lang="en-GB"/>
              <a:t> </a:t>
            </a:r>
            <a:r>
              <a:rPr lang="en-GB" err="1"/>
              <a:t>tet</a:t>
            </a:r>
            <a:r>
              <a:rPr lang="en-GB"/>
              <a:t> </a:t>
            </a:r>
            <a:r>
              <a:rPr lang="en-GB" err="1"/>
              <a:t>uer</a:t>
            </a:r>
            <a:r>
              <a:rPr lang="en-GB"/>
              <a:t> </a:t>
            </a:r>
            <a:r>
              <a:rPr lang="en-GB" err="1"/>
              <a:t>adipiscing</a:t>
            </a:r>
            <a:r>
              <a:rPr lang="en-GB"/>
              <a:t>.</a:t>
            </a:r>
          </a:p>
        </p:txBody>
      </p:sp>
      <p:sp>
        <p:nvSpPr>
          <p:cNvPr id="4" name="Footer Placeholder 4">
            <a:extLst>
              <a:ext uri="{FF2B5EF4-FFF2-40B4-BE49-F238E27FC236}">
                <a16:creationId xmlns:a16="http://schemas.microsoft.com/office/drawing/2014/main" id="{A2CED7DC-29B1-084D-99F3-326B1D8590D7}"/>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a:t>Copyright ©2021 Apraava Energy ▪ This information is confidential.</a:t>
            </a:r>
          </a:p>
        </p:txBody>
      </p:sp>
      <p:sp>
        <p:nvSpPr>
          <p:cNvPr id="5" name="Slide Number Placeholder 5">
            <a:extLst>
              <a:ext uri="{FF2B5EF4-FFF2-40B4-BE49-F238E27FC236}">
                <a16:creationId xmlns:a16="http://schemas.microsoft.com/office/drawing/2014/main" id="{DC6043BE-0AE9-DB46-833A-C359D5E26635}"/>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a:p>
        </p:txBody>
      </p:sp>
      <p:pic>
        <p:nvPicPr>
          <p:cNvPr id="6" name="Picture 5">
            <a:extLst>
              <a:ext uri="{FF2B5EF4-FFF2-40B4-BE49-F238E27FC236}">
                <a16:creationId xmlns:a16="http://schemas.microsoft.com/office/drawing/2014/main" id="{69C8C448-FA94-426E-964F-E4EB61646082}"/>
              </a:ext>
            </a:extLst>
          </p:cNvPr>
          <p:cNvPicPr>
            <a:picLocks noChangeAspect="1"/>
          </p:cNvPicPr>
          <p:nvPr userDrawn="1"/>
        </p:nvPicPr>
        <p:blipFill>
          <a:blip r:embed="rId2"/>
          <a:stretch>
            <a:fillRect/>
          </a:stretch>
        </p:blipFill>
        <p:spPr>
          <a:xfrm>
            <a:off x="428400" y="6365517"/>
            <a:ext cx="256000" cy="230400"/>
          </a:xfrm>
          <a:prstGeom prst="rect">
            <a:avLst/>
          </a:prstGeom>
        </p:spPr>
      </p:pic>
    </p:spTree>
    <p:extLst>
      <p:ext uri="{BB962C8B-B14F-4D97-AF65-F5344CB8AC3E}">
        <p14:creationId xmlns:p14="http://schemas.microsoft.com/office/powerpoint/2010/main" val="33618558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Key Message Slide - O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CDBDD4A-6AC8-344D-83C3-98147361883C}"/>
              </a:ext>
            </a:extLst>
          </p:cNvPr>
          <p:cNvPicPr>
            <a:picLocks noChangeAspect="1"/>
          </p:cNvPicPr>
          <p:nvPr/>
        </p:nvPicPr>
        <p:blipFill>
          <a:blip r:embed="rId2"/>
          <a:stretch>
            <a:fillRect/>
          </a:stretch>
        </p:blipFill>
        <p:spPr>
          <a:xfrm>
            <a:off x="432381" y="6365517"/>
            <a:ext cx="240417" cy="230400"/>
          </a:xfrm>
          <a:prstGeom prst="rect">
            <a:avLst/>
          </a:prstGeom>
        </p:spPr>
      </p:pic>
      <p:sp>
        <p:nvSpPr>
          <p:cNvPr id="11" name="Text Placeholder 13">
            <a:extLst>
              <a:ext uri="{FF2B5EF4-FFF2-40B4-BE49-F238E27FC236}">
                <a16:creationId xmlns:a16="http://schemas.microsoft.com/office/drawing/2014/main" id="{DB7F4EEE-1669-4848-B66B-4D4872057E76}"/>
              </a:ext>
            </a:extLst>
          </p:cNvPr>
          <p:cNvSpPr>
            <a:spLocks noGrp="1"/>
          </p:cNvSpPr>
          <p:nvPr>
            <p:ph type="body" sz="quarter" idx="13" hasCustomPrompt="1"/>
          </p:nvPr>
        </p:nvSpPr>
        <p:spPr>
          <a:xfrm>
            <a:off x="442913" y="441325"/>
            <a:ext cx="11306175" cy="5018723"/>
          </a:xfrm>
          <a:prstGeom prst="rect">
            <a:avLst/>
          </a:prstGeom>
        </p:spPr>
        <p:txBody>
          <a:bodyPr>
            <a:normAutofit/>
          </a:bodyPr>
          <a:lstStyle>
            <a:lvl1pPr marL="0" indent="0">
              <a:lnSpc>
                <a:spcPct val="100000"/>
              </a:lnSpc>
              <a:buFontTx/>
              <a:buNone/>
              <a:defRPr sz="5200" b="1" i="0" baseline="0">
                <a:solidFill>
                  <a:srgbClr val="404041"/>
                </a:solidFill>
                <a:latin typeface="Verdana" panose="020B0604030504040204" pitchFamily="34" charset="0"/>
              </a:defRPr>
            </a:lvl1pPr>
          </a:lstStyle>
          <a:p>
            <a:pPr lvl="0"/>
            <a:r>
              <a:rPr lang="en-GB"/>
              <a:t>Key message</a:t>
            </a:r>
            <a:br>
              <a:rPr lang="en-GB"/>
            </a:br>
            <a:r>
              <a:rPr lang="en-GB"/>
              <a:t>slide. Lorem</a:t>
            </a:r>
            <a:br>
              <a:rPr lang="en-GB"/>
            </a:br>
            <a:r>
              <a:rPr lang="en-GB"/>
              <a:t>ipsum </a:t>
            </a:r>
            <a:r>
              <a:rPr lang="en-GB" err="1"/>
              <a:t>dolor</a:t>
            </a:r>
            <a:br>
              <a:rPr lang="en-GB"/>
            </a:br>
            <a:r>
              <a:rPr lang="en-GB"/>
              <a:t>sit </a:t>
            </a:r>
            <a:r>
              <a:rPr lang="en-GB" err="1"/>
              <a:t>amet</a:t>
            </a:r>
            <a:r>
              <a:rPr lang="en-GB"/>
              <a:t>.</a:t>
            </a:r>
          </a:p>
        </p:txBody>
      </p:sp>
      <p:sp>
        <p:nvSpPr>
          <p:cNvPr id="4" name="Footer Placeholder 4">
            <a:extLst>
              <a:ext uri="{FF2B5EF4-FFF2-40B4-BE49-F238E27FC236}">
                <a16:creationId xmlns:a16="http://schemas.microsoft.com/office/drawing/2014/main" id="{D8180606-1DBA-3849-AC9D-7745137F8D9E}"/>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a:t>Copyright ©2021 Apraava Energy ▪ This information is confidential.</a:t>
            </a:r>
          </a:p>
        </p:txBody>
      </p:sp>
      <p:sp>
        <p:nvSpPr>
          <p:cNvPr id="5" name="Slide Number Placeholder 5">
            <a:extLst>
              <a:ext uri="{FF2B5EF4-FFF2-40B4-BE49-F238E27FC236}">
                <a16:creationId xmlns:a16="http://schemas.microsoft.com/office/drawing/2014/main" id="{2FAA95C5-660B-BC49-B26A-33699F8382BC}"/>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a:p>
        </p:txBody>
      </p:sp>
      <p:pic>
        <p:nvPicPr>
          <p:cNvPr id="6" name="Picture 5">
            <a:extLst>
              <a:ext uri="{FF2B5EF4-FFF2-40B4-BE49-F238E27FC236}">
                <a16:creationId xmlns:a16="http://schemas.microsoft.com/office/drawing/2014/main" id="{140AAE30-D993-4C61-938D-0AEDB8643A61}"/>
              </a:ext>
            </a:extLst>
          </p:cNvPr>
          <p:cNvPicPr>
            <a:picLocks noChangeAspect="1"/>
          </p:cNvPicPr>
          <p:nvPr userDrawn="1"/>
        </p:nvPicPr>
        <p:blipFill>
          <a:blip r:embed="rId2"/>
          <a:stretch>
            <a:fillRect/>
          </a:stretch>
        </p:blipFill>
        <p:spPr>
          <a:xfrm>
            <a:off x="432381" y="6365517"/>
            <a:ext cx="240417" cy="230400"/>
          </a:xfrm>
          <a:prstGeom prst="rect">
            <a:avLst/>
          </a:prstGeom>
        </p:spPr>
      </p:pic>
    </p:spTree>
    <p:extLst>
      <p:ext uri="{BB962C8B-B14F-4D97-AF65-F5344CB8AC3E}">
        <p14:creationId xmlns:p14="http://schemas.microsoft.com/office/powerpoint/2010/main" val="10150264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Key Message Slide with Bullets Point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17B219B-8E10-A542-8D47-A062E660F453}"/>
              </a:ext>
            </a:extLst>
          </p:cNvPr>
          <p:cNvPicPr>
            <a:picLocks noChangeAspect="1"/>
          </p:cNvPicPr>
          <p:nvPr/>
        </p:nvPicPr>
        <p:blipFill>
          <a:blip r:embed="rId2"/>
          <a:stretch>
            <a:fillRect/>
          </a:stretch>
        </p:blipFill>
        <p:spPr>
          <a:xfrm>
            <a:off x="432381" y="6365517"/>
            <a:ext cx="256000" cy="230400"/>
          </a:xfrm>
          <a:prstGeom prst="rect">
            <a:avLst/>
          </a:prstGeom>
        </p:spPr>
      </p:pic>
      <p:sp>
        <p:nvSpPr>
          <p:cNvPr id="11" name="Text Placeholder 13">
            <a:extLst>
              <a:ext uri="{FF2B5EF4-FFF2-40B4-BE49-F238E27FC236}">
                <a16:creationId xmlns:a16="http://schemas.microsoft.com/office/drawing/2014/main" id="{ECB81FB1-FF8E-5B46-B3E4-8A592FDFF024}"/>
              </a:ext>
            </a:extLst>
          </p:cNvPr>
          <p:cNvSpPr>
            <a:spLocks noGrp="1"/>
          </p:cNvSpPr>
          <p:nvPr>
            <p:ph type="body" sz="quarter" idx="13" hasCustomPrompt="1"/>
          </p:nvPr>
        </p:nvSpPr>
        <p:spPr>
          <a:xfrm>
            <a:off x="442913" y="441325"/>
            <a:ext cx="5464969" cy="5018723"/>
          </a:xfrm>
          <a:prstGeom prst="rect">
            <a:avLst/>
          </a:prstGeom>
        </p:spPr>
        <p:txBody>
          <a:bodyPr>
            <a:normAutofit/>
          </a:bodyPr>
          <a:lstStyle>
            <a:lvl1pPr marL="0" indent="0">
              <a:lnSpc>
                <a:spcPct val="100000"/>
              </a:lnSpc>
              <a:buFontTx/>
              <a:buNone/>
              <a:defRPr sz="5200" b="1" i="0" baseline="0">
                <a:solidFill>
                  <a:srgbClr val="404041"/>
                </a:solidFill>
                <a:latin typeface="Verdana" panose="020B0604030504040204" pitchFamily="34" charset="0"/>
              </a:defRPr>
            </a:lvl1pPr>
          </a:lstStyle>
          <a:p>
            <a:pPr lvl="0"/>
            <a:r>
              <a:rPr lang="en-GB"/>
              <a:t>Key message slide with</a:t>
            </a:r>
            <a:br>
              <a:rPr lang="en-GB"/>
            </a:br>
            <a:r>
              <a:rPr lang="en-GB"/>
              <a:t>text</a:t>
            </a:r>
          </a:p>
        </p:txBody>
      </p:sp>
      <p:sp>
        <p:nvSpPr>
          <p:cNvPr id="13" name="Text Placeholder 12">
            <a:extLst>
              <a:ext uri="{FF2B5EF4-FFF2-40B4-BE49-F238E27FC236}">
                <a16:creationId xmlns:a16="http://schemas.microsoft.com/office/drawing/2014/main" id="{50BE82C5-C107-954D-BA11-067BDF427CA0}"/>
              </a:ext>
            </a:extLst>
          </p:cNvPr>
          <p:cNvSpPr>
            <a:spLocks noGrp="1"/>
          </p:cNvSpPr>
          <p:nvPr>
            <p:ph type="body" sz="quarter" idx="14" hasCustomPrompt="1"/>
          </p:nvPr>
        </p:nvSpPr>
        <p:spPr>
          <a:xfrm>
            <a:off x="6117431" y="441325"/>
            <a:ext cx="5631657" cy="5018723"/>
          </a:xfrm>
          <a:prstGeom prst="rect">
            <a:avLst/>
          </a:prstGeom>
        </p:spPr>
        <p:txBody>
          <a:bodyPr>
            <a:normAutofit/>
          </a:bodyPr>
          <a:lstStyle>
            <a:lvl1pPr marL="228600" indent="-228600">
              <a:lnSpc>
                <a:spcPct val="100000"/>
              </a:lnSpc>
              <a:spcBef>
                <a:spcPts val="400"/>
              </a:spcBef>
              <a:buFont typeface="Wingdings" pitchFamily="2" charset="2"/>
              <a:buChar char="§"/>
              <a:defRPr sz="120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a:t>
            </a:r>
          </a:p>
          <a:p>
            <a:pPr lvl="0"/>
            <a:endParaRPr lang="en-GB"/>
          </a:p>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a:t>
            </a:r>
          </a:p>
          <a:p>
            <a:pPr lvl="0"/>
            <a:endParaRPr lang="en-GB"/>
          </a:p>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a:t>
            </a:r>
          </a:p>
          <a:p>
            <a:pPr lvl="0"/>
            <a:endParaRPr lang="en-GB"/>
          </a:p>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a:t>
            </a:r>
          </a:p>
        </p:txBody>
      </p:sp>
      <p:sp>
        <p:nvSpPr>
          <p:cNvPr id="5" name="Footer Placeholder 4">
            <a:extLst>
              <a:ext uri="{FF2B5EF4-FFF2-40B4-BE49-F238E27FC236}">
                <a16:creationId xmlns:a16="http://schemas.microsoft.com/office/drawing/2014/main" id="{B4F2D598-6497-9243-A506-B08C3E73F811}"/>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a:t>Copyright ©2021 Apraava Energy ▪ This information is confidential.</a:t>
            </a:r>
          </a:p>
        </p:txBody>
      </p:sp>
      <p:sp>
        <p:nvSpPr>
          <p:cNvPr id="6" name="Slide Number Placeholder 5">
            <a:extLst>
              <a:ext uri="{FF2B5EF4-FFF2-40B4-BE49-F238E27FC236}">
                <a16:creationId xmlns:a16="http://schemas.microsoft.com/office/drawing/2014/main" id="{E367DEF5-DF6E-A744-B188-58AAA8185860}"/>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a:p>
        </p:txBody>
      </p:sp>
      <p:pic>
        <p:nvPicPr>
          <p:cNvPr id="7" name="Picture 6">
            <a:extLst>
              <a:ext uri="{FF2B5EF4-FFF2-40B4-BE49-F238E27FC236}">
                <a16:creationId xmlns:a16="http://schemas.microsoft.com/office/drawing/2014/main" id="{60E02D09-38E1-4AD0-A244-06D081CEB7C7}"/>
              </a:ext>
            </a:extLst>
          </p:cNvPr>
          <p:cNvPicPr>
            <a:picLocks noChangeAspect="1"/>
          </p:cNvPicPr>
          <p:nvPr userDrawn="1"/>
        </p:nvPicPr>
        <p:blipFill>
          <a:blip r:embed="rId2"/>
          <a:stretch>
            <a:fillRect/>
          </a:stretch>
        </p:blipFill>
        <p:spPr>
          <a:xfrm>
            <a:off x="432381" y="6365517"/>
            <a:ext cx="256000" cy="230400"/>
          </a:xfrm>
          <a:prstGeom prst="rect">
            <a:avLst/>
          </a:prstGeom>
        </p:spPr>
      </p:pic>
    </p:spTree>
    <p:extLst>
      <p:ext uri="{BB962C8B-B14F-4D97-AF65-F5344CB8AC3E}">
        <p14:creationId xmlns:p14="http://schemas.microsoft.com/office/powerpoint/2010/main" val="27216215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ext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D9ECAA3-675F-C44F-8284-3CE90B302B7D}"/>
              </a:ext>
            </a:extLst>
          </p:cNvPr>
          <p:cNvPicPr>
            <a:picLocks noChangeAspect="1"/>
          </p:cNvPicPr>
          <p:nvPr/>
        </p:nvPicPr>
        <p:blipFill>
          <a:blip r:embed="rId2"/>
          <a:stretch>
            <a:fillRect/>
          </a:stretch>
        </p:blipFill>
        <p:spPr>
          <a:xfrm>
            <a:off x="428400" y="6365517"/>
            <a:ext cx="257968" cy="232171"/>
          </a:xfrm>
          <a:prstGeom prst="rect">
            <a:avLst/>
          </a:prstGeom>
        </p:spPr>
      </p:pic>
      <p:sp>
        <p:nvSpPr>
          <p:cNvPr id="11" name="Text Placeholder 13">
            <a:extLst>
              <a:ext uri="{FF2B5EF4-FFF2-40B4-BE49-F238E27FC236}">
                <a16:creationId xmlns:a16="http://schemas.microsoft.com/office/drawing/2014/main" id="{B6545074-86FB-4345-8DBC-E946869E6ED5}"/>
              </a:ext>
            </a:extLst>
          </p:cNvPr>
          <p:cNvSpPr>
            <a:spLocks noGrp="1"/>
          </p:cNvSpPr>
          <p:nvPr>
            <p:ph type="body" sz="quarter" idx="14" hasCustomPrompt="1"/>
          </p:nvPr>
        </p:nvSpPr>
        <p:spPr>
          <a:xfrm>
            <a:off x="442913" y="441325"/>
            <a:ext cx="11296648" cy="676434"/>
          </a:xfrm>
          <a:prstGeom prst="rect">
            <a:avLst/>
          </a:prstGeom>
        </p:spPr>
        <p:txBody>
          <a:bodyPr anchor="t">
            <a:normAutofit/>
          </a:bodyPr>
          <a:lstStyle>
            <a:lvl1pPr marL="0" indent="0">
              <a:lnSpc>
                <a:spcPct val="100000"/>
              </a:lnSpc>
              <a:buFontTx/>
              <a:buNone/>
              <a:defRPr sz="3400" b="1" i="0" baseline="0">
                <a:solidFill>
                  <a:srgbClr val="404041"/>
                </a:solidFill>
                <a:latin typeface="Verdana" panose="020B0604030504040204" pitchFamily="34" charset="0"/>
              </a:defRPr>
            </a:lvl1pPr>
          </a:lstStyle>
          <a:p>
            <a:pPr lvl="0"/>
            <a:r>
              <a:rPr lang="en-GB"/>
              <a:t>Text slide</a:t>
            </a:r>
          </a:p>
        </p:txBody>
      </p:sp>
      <p:sp>
        <p:nvSpPr>
          <p:cNvPr id="13" name="Text Placeholder 12">
            <a:extLst>
              <a:ext uri="{FF2B5EF4-FFF2-40B4-BE49-F238E27FC236}">
                <a16:creationId xmlns:a16="http://schemas.microsoft.com/office/drawing/2014/main" id="{04C6E643-0B8D-DA4D-8590-AE47E365F1DF}"/>
              </a:ext>
            </a:extLst>
          </p:cNvPr>
          <p:cNvSpPr>
            <a:spLocks noGrp="1"/>
          </p:cNvSpPr>
          <p:nvPr>
            <p:ph type="body" sz="quarter" idx="15" hasCustomPrompt="1"/>
          </p:nvPr>
        </p:nvSpPr>
        <p:spPr>
          <a:xfrm>
            <a:off x="442913" y="1907381"/>
            <a:ext cx="7515224" cy="3886200"/>
          </a:xfrm>
          <a:prstGeom prst="rect">
            <a:avLst/>
          </a:prstGeom>
        </p:spPr>
        <p:txBody>
          <a:bodyPr>
            <a:normAutofit/>
          </a:bodyPr>
          <a:lstStyle>
            <a:lvl1pPr marL="0" indent="0">
              <a:lnSpc>
                <a:spcPct val="100000"/>
              </a:lnSpc>
              <a:spcBef>
                <a:spcPts val="400"/>
              </a:spcBef>
              <a:buFontTx/>
              <a:buNone/>
              <a:defRPr sz="160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a:t>
            </a:r>
          </a:p>
          <a:p>
            <a:pPr lvl="0"/>
            <a:endParaRPr lang="en-GB"/>
          </a:p>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a:t>
            </a:r>
          </a:p>
        </p:txBody>
      </p:sp>
      <p:sp>
        <p:nvSpPr>
          <p:cNvPr id="5" name="Footer Placeholder 4">
            <a:extLst>
              <a:ext uri="{FF2B5EF4-FFF2-40B4-BE49-F238E27FC236}">
                <a16:creationId xmlns:a16="http://schemas.microsoft.com/office/drawing/2014/main" id="{EAA20D8E-E1E6-474C-A8A2-DDC24204F98D}"/>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a:t>Copyright ©2021 Apraava Energy ▪ This information is confidential.</a:t>
            </a:r>
          </a:p>
        </p:txBody>
      </p:sp>
      <p:sp>
        <p:nvSpPr>
          <p:cNvPr id="6" name="Slide Number Placeholder 5">
            <a:extLst>
              <a:ext uri="{FF2B5EF4-FFF2-40B4-BE49-F238E27FC236}">
                <a16:creationId xmlns:a16="http://schemas.microsoft.com/office/drawing/2014/main" id="{0511C00E-D5DE-0344-A034-9E6FCF771FBC}"/>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a:p>
        </p:txBody>
      </p:sp>
      <p:pic>
        <p:nvPicPr>
          <p:cNvPr id="7" name="Picture 6">
            <a:extLst>
              <a:ext uri="{FF2B5EF4-FFF2-40B4-BE49-F238E27FC236}">
                <a16:creationId xmlns:a16="http://schemas.microsoft.com/office/drawing/2014/main" id="{96E7D887-7860-405E-A5C5-7BAC0C74AF9E}"/>
              </a:ext>
            </a:extLst>
          </p:cNvPr>
          <p:cNvPicPr>
            <a:picLocks noChangeAspect="1"/>
          </p:cNvPicPr>
          <p:nvPr userDrawn="1"/>
        </p:nvPicPr>
        <p:blipFill>
          <a:blip r:embed="rId2"/>
          <a:stretch>
            <a:fillRect/>
          </a:stretch>
        </p:blipFill>
        <p:spPr>
          <a:xfrm>
            <a:off x="428400" y="6365517"/>
            <a:ext cx="257968" cy="232171"/>
          </a:xfrm>
          <a:prstGeom prst="rect">
            <a:avLst/>
          </a:prstGeom>
        </p:spPr>
      </p:pic>
    </p:spTree>
    <p:extLst>
      <p:ext uri="{BB962C8B-B14F-4D97-AF65-F5344CB8AC3E}">
        <p14:creationId xmlns:p14="http://schemas.microsoft.com/office/powerpoint/2010/main" val="19015983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ext Slide with Two Colum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7216DB-94B3-2B4C-804E-90FB8F11A647}"/>
              </a:ext>
            </a:extLst>
          </p:cNvPr>
          <p:cNvPicPr>
            <a:picLocks noChangeAspect="1"/>
          </p:cNvPicPr>
          <p:nvPr/>
        </p:nvPicPr>
        <p:blipFill>
          <a:blip r:embed="rId2"/>
          <a:stretch>
            <a:fillRect/>
          </a:stretch>
        </p:blipFill>
        <p:spPr>
          <a:xfrm>
            <a:off x="428400" y="6365517"/>
            <a:ext cx="257968" cy="232171"/>
          </a:xfrm>
          <a:prstGeom prst="rect">
            <a:avLst/>
          </a:prstGeom>
        </p:spPr>
      </p:pic>
      <p:sp>
        <p:nvSpPr>
          <p:cNvPr id="9" name="Text Placeholder 13">
            <a:extLst>
              <a:ext uri="{FF2B5EF4-FFF2-40B4-BE49-F238E27FC236}">
                <a16:creationId xmlns:a16="http://schemas.microsoft.com/office/drawing/2014/main" id="{A4BBE88A-FB21-2142-A1C0-0748EEBAB09B}"/>
              </a:ext>
            </a:extLst>
          </p:cNvPr>
          <p:cNvSpPr>
            <a:spLocks noGrp="1"/>
          </p:cNvSpPr>
          <p:nvPr>
            <p:ph type="body" sz="quarter" idx="14" hasCustomPrompt="1"/>
          </p:nvPr>
        </p:nvSpPr>
        <p:spPr>
          <a:xfrm>
            <a:off x="442913" y="441325"/>
            <a:ext cx="11306175" cy="676434"/>
          </a:xfrm>
          <a:prstGeom prst="rect">
            <a:avLst/>
          </a:prstGeom>
        </p:spPr>
        <p:txBody>
          <a:bodyPr anchor="t">
            <a:normAutofit/>
          </a:bodyPr>
          <a:lstStyle>
            <a:lvl1pPr marL="0" indent="0">
              <a:lnSpc>
                <a:spcPct val="100000"/>
              </a:lnSpc>
              <a:buFontTx/>
              <a:buNone/>
              <a:defRPr sz="3400" b="1" i="0" baseline="0">
                <a:solidFill>
                  <a:srgbClr val="404041"/>
                </a:solidFill>
                <a:latin typeface="Verdana" panose="020B0604030504040204" pitchFamily="34" charset="0"/>
              </a:defRPr>
            </a:lvl1pPr>
          </a:lstStyle>
          <a:p>
            <a:pPr lvl="0"/>
            <a:r>
              <a:rPr lang="en-GB"/>
              <a:t>Text slide</a:t>
            </a:r>
          </a:p>
        </p:txBody>
      </p:sp>
      <p:sp>
        <p:nvSpPr>
          <p:cNvPr id="10" name="Text Placeholder 12">
            <a:extLst>
              <a:ext uri="{FF2B5EF4-FFF2-40B4-BE49-F238E27FC236}">
                <a16:creationId xmlns:a16="http://schemas.microsoft.com/office/drawing/2014/main" id="{399F2F3F-2AF3-2844-89B9-970CACE29945}"/>
              </a:ext>
            </a:extLst>
          </p:cNvPr>
          <p:cNvSpPr>
            <a:spLocks noGrp="1"/>
          </p:cNvSpPr>
          <p:nvPr>
            <p:ph type="body" sz="quarter" idx="15" hasCustomPrompt="1"/>
          </p:nvPr>
        </p:nvSpPr>
        <p:spPr>
          <a:xfrm>
            <a:off x="442913" y="3382727"/>
            <a:ext cx="5322888" cy="2469515"/>
          </a:xfrm>
          <a:prstGeom prst="rect">
            <a:avLst/>
          </a:prstGeom>
        </p:spPr>
        <p:txBody>
          <a:bodyPr>
            <a:normAutofit/>
          </a:bodyPr>
          <a:lstStyle>
            <a:lvl1pPr marL="134938" indent="-134938">
              <a:lnSpc>
                <a:spcPct val="100000"/>
              </a:lnSpc>
              <a:spcBef>
                <a:spcPts val="400"/>
              </a:spcBef>
              <a:buFont typeface="Wingdings" pitchFamily="2" charset="2"/>
              <a:buChar char="§"/>
              <a:tabLst/>
              <a:defRPr sz="100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a:t>
            </a:r>
          </a:p>
          <a:p>
            <a:pPr lvl="0"/>
            <a:endParaRPr lang="en-GB"/>
          </a:p>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a:t>
            </a:r>
          </a:p>
        </p:txBody>
      </p:sp>
      <p:sp>
        <p:nvSpPr>
          <p:cNvPr id="14" name="Text Placeholder 13">
            <a:extLst>
              <a:ext uri="{FF2B5EF4-FFF2-40B4-BE49-F238E27FC236}">
                <a16:creationId xmlns:a16="http://schemas.microsoft.com/office/drawing/2014/main" id="{51BBC6CA-4025-7349-9EBE-9769A3DA1A01}"/>
              </a:ext>
            </a:extLst>
          </p:cNvPr>
          <p:cNvSpPr>
            <a:spLocks noGrp="1"/>
          </p:cNvSpPr>
          <p:nvPr>
            <p:ph type="body" sz="quarter" idx="16" hasCustomPrompt="1"/>
          </p:nvPr>
        </p:nvSpPr>
        <p:spPr>
          <a:xfrm>
            <a:off x="442913" y="1916832"/>
            <a:ext cx="5322888" cy="1327943"/>
          </a:xfrm>
          <a:prstGeom prst="rect">
            <a:avLst/>
          </a:prstGeom>
        </p:spPr>
        <p:txBody>
          <a:bodyPr>
            <a:normAutofit/>
          </a:bodyPr>
          <a:lstStyle>
            <a:lvl1pPr marL="0" indent="0">
              <a:lnSpc>
                <a:spcPct val="100000"/>
              </a:lnSpc>
              <a:buFontTx/>
              <a:buNone/>
              <a:defRPr sz="2400" b="1" i="0" baseline="0">
                <a:solidFill>
                  <a:srgbClr val="414042"/>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br>
              <a:rPr lang="en-GB"/>
            </a:br>
            <a:r>
              <a:rPr lang="en-GB" err="1"/>
              <a:t>sed</a:t>
            </a:r>
            <a:r>
              <a:rPr lang="en-GB"/>
              <a:t> </a:t>
            </a:r>
            <a:r>
              <a:rPr lang="en-GB" err="1"/>
              <a:t>diam</a:t>
            </a:r>
            <a:r>
              <a:rPr lang="en-GB"/>
              <a:t> </a:t>
            </a:r>
            <a:r>
              <a:rPr lang="en-GB" err="1"/>
              <a:t>nonummy</a:t>
            </a:r>
            <a:r>
              <a:rPr lang="en-GB"/>
              <a:t> </a:t>
            </a:r>
            <a:r>
              <a:rPr lang="en-GB" err="1"/>
              <a:t>nibh</a:t>
            </a:r>
            <a:r>
              <a:rPr lang="en-GB"/>
              <a:t>.</a:t>
            </a:r>
          </a:p>
        </p:txBody>
      </p:sp>
      <p:sp>
        <p:nvSpPr>
          <p:cNvPr id="15" name="Text Placeholder 12">
            <a:extLst>
              <a:ext uri="{FF2B5EF4-FFF2-40B4-BE49-F238E27FC236}">
                <a16:creationId xmlns:a16="http://schemas.microsoft.com/office/drawing/2014/main" id="{6D31DC7B-4616-A14D-9B3E-25F4160FAA3E}"/>
              </a:ext>
            </a:extLst>
          </p:cNvPr>
          <p:cNvSpPr>
            <a:spLocks noGrp="1"/>
          </p:cNvSpPr>
          <p:nvPr>
            <p:ph type="body" sz="quarter" idx="17" hasCustomPrompt="1"/>
          </p:nvPr>
        </p:nvSpPr>
        <p:spPr>
          <a:xfrm>
            <a:off x="6416673" y="3382728"/>
            <a:ext cx="5322888" cy="2469514"/>
          </a:xfrm>
          <a:prstGeom prst="rect">
            <a:avLst/>
          </a:prstGeom>
        </p:spPr>
        <p:txBody>
          <a:bodyPr>
            <a:normAutofit/>
          </a:bodyPr>
          <a:lstStyle>
            <a:lvl1pPr marL="134938" indent="-134938">
              <a:lnSpc>
                <a:spcPct val="100000"/>
              </a:lnSpc>
              <a:spcBef>
                <a:spcPts val="400"/>
              </a:spcBef>
              <a:buFont typeface="Wingdings" pitchFamily="2" charset="2"/>
              <a:buChar char="§"/>
              <a:tabLst/>
              <a:defRPr sz="100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a:t>
            </a:r>
          </a:p>
          <a:p>
            <a:pPr lvl="0"/>
            <a:endParaRPr lang="en-GB"/>
          </a:p>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a:t>
            </a:r>
          </a:p>
        </p:txBody>
      </p:sp>
      <p:sp>
        <p:nvSpPr>
          <p:cNvPr id="16" name="Text Placeholder 13">
            <a:extLst>
              <a:ext uri="{FF2B5EF4-FFF2-40B4-BE49-F238E27FC236}">
                <a16:creationId xmlns:a16="http://schemas.microsoft.com/office/drawing/2014/main" id="{F3F986E7-8617-6D45-8C41-33907EE86BBF}"/>
              </a:ext>
            </a:extLst>
          </p:cNvPr>
          <p:cNvSpPr>
            <a:spLocks noGrp="1"/>
          </p:cNvSpPr>
          <p:nvPr>
            <p:ph type="body" sz="quarter" idx="18" hasCustomPrompt="1"/>
          </p:nvPr>
        </p:nvSpPr>
        <p:spPr>
          <a:xfrm>
            <a:off x="6416673" y="1916832"/>
            <a:ext cx="5322888" cy="1327943"/>
          </a:xfrm>
          <a:prstGeom prst="rect">
            <a:avLst/>
          </a:prstGeom>
        </p:spPr>
        <p:txBody>
          <a:bodyPr>
            <a:normAutofit/>
          </a:bodyPr>
          <a:lstStyle>
            <a:lvl1pPr marL="0" indent="0">
              <a:lnSpc>
                <a:spcPct val="100000"/>
              </a:lnSpc>
              <a:buFontTx/>
              <a:buNone/>
              <a:defRPr sz="2400" b="1" i="0" baseline="0">
                <a:solidFill>
                  <a:srgbClr val="414042"/>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br>
              <a:rPr lang="en-GB"/>
            </a:br>
            <a:r>
              <a:rPr lang="en-GB" err="1"/>
              <a:t>sed</a:t>
            </a:r>
            <a:r>
              <a:rPr lang="en-GB"/>
              <a:t> </a:t>
            </a:r>
            <a:r>
              <a:rPr lang="en-GB" err="1"/>
              <a:t>diam</a:t>
            </a:r>
            <a:r>
              <a:rPr lang="en-GB"/>
              <a:t> </a:t>
            </a:r>
            <a:r>
              <a:rPr lang="en-GB" err="1"/>
              <a:t>nonummy</a:t>
            </a:r>
            <a:r>
              <a:rPr lang="en-GB"/>
              <a:t> </a:t>
            </a:r>
            <a:r>
              <a:rPr lang="en-GB" err="1"/>
              <a:t>nibh</a:t>
            </a:r>
            <a:r>
              <a:rPr lang="en-GB"/>
              <a:t>.</a:t>
            </a:r>
          </a:p>
        </p:txBody>
      </p:sp>
      <p:sp>
        <p:nvSpPr>
          <p:cNvPr id="11" name="Footer Placeholder 4">
            <a:extLst>
              <a:ext uri="{FF2B5EF4-FFF2-40B4-BE49-F238E27FC236}">
                <a16:creationId xmlns:a16="http://schemas.microsoft.com/office/drawing/2014/main" id="{1493AAA9-C490-964D-A00B-12DC2C896697}"/>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a:t>Copyright ©2021 Apraava Energy ▪ This information is confidential.</a:t>
            </a:r>
          </a:p>
        </p:txBody>
      </p:sp>
      <p:sp>
        <p:nvSpPr>
          <p:cNvPr id="12" name="Slide Number Placeholder 5">
            <a:extLst>
              <a:ext uri="{FF2B5EF4-FFF2-40B4-BE49-F238E27FC236}">
                <a16:creationId xmlns:a16="http://schemas.microsoft.com/office/drawing/2014/main" id="{3A0DA3A9-B4B0-9946-9A48-58D5CD3DF948}"/>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a:p>
        </p:txBody>
      </p:sp>
      <p:pic>
        <p:nvPicPr>
          <p:cNvPr id="13" name="Picture 12">
            <a:extLst>
              <a:ext uri="{FF2B5EF4-FFF2-40B4-BE49-F238E27FC236}">
                <a16:creationId xmlns:a16="http://schemas.microsoft.com/office/drawing/2014/main" id="{3AE1A3B9-3E3B-46B5-BFC8-3982307A9F90}"/>
              </a:ext>
            </a:extLst>
          </p:cNvPr>
          <p:cNvPicPr>
            <a:picLocks noChangeAspect="1"/>
          </p:cNvPicPr>
          <p:nvPr userDrawn="1"/>
        </p:nvPicPr>
        <p:blipFill>
          <a:blip r:embed="rId2"/>
          <a:stretch>
            <a:fillRect/>
          </a:stretch>
        </p:blipFill>
        <p:spPr>
          <a:xfrm>
            <a:off x="428400" y="6365517"/>
            <a:ext cx="257968" cy="232171"/>
          </a:xfrm>
          <a:prstGeom prst="rect">
            <a:avLst/>
          </a:prstGeom>
        </p:spPr>
      </p:pic>
    </p:spTree>
    <p:extLst>
      <p:ext uri="{BB962C8B-B14F-4D97-AF65-F5344CB8AC3E}">
        <p14:creationId xmlns:p14="http://schemas.microsoft.com/office/powerpoint/2010/main" val="39117495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ext Slide with Three Column">
    <p:spTree>
      <p:nvGrpSpPr>
        <p:cNvPr id="1" name=""/>
        <p:cNvGrpSpPr/>
        <p:nvPr/>
      </p:nvGrpSpPr>
      <p:grpSpPr>
        <a:xfrm>
          <a:off x="0" y="0"/>
          <a:ext cx="0" cy="0"/>
          <a:chOff x="0" y="0"/>
          <a:chExt cx="0" cy="0"/>
        </a:xfrm>
      </p:grpSpPr>
      <p:sp>
        <p:nvSpPr>
          <p:cNvPr id="11" name="Text Placeholder 13">
            <a:extLst>
              <a:ext uri="{FF2B5EF4-FFF2-40B4-BE49-F238E27FC236}">
                <a16:creationId xmlns:a16="http://schemas.microsoft.com/office/drawing/2014/main" id="{58EAA91A-B3E3-2A40-9355-53AB56880B3B}"/>
              </a:ext>
            </a:extLst>
          </p:cNvPr>
          <p:cNvSpPr>
            <a:spLocks noGrp="1"/>
          </p:cNvSpPr>
          <p:nvPr>
            <p:ph type="body" sz="quarter" idx="14" hasCustomPrompt="1"/>
          </p:nvPr>
        </p:nvSpPr>
        <p:spPr>
          <a:xfrm>
            <a:off x="442913" y="441325"/>
            <a:ext cx="3200399" cy="676434"/>
          </a:xfrm>
          <a:prstGeom prst="rect">
            <a:avLst/>
          </a:prstGeom>
        </p:spPr>
        <p:txBody>
          <a:bodyPr anchor="t">
            <a:normAutofit/>
          </a:bodyPr>
          <a:lstStyle>
            <a:lvl1pPr marL="0" indent="0">
              <a:lnSpc>
                <a:spcPct val="100000"/>
              </a:lnSpc>
              <a:buFontTx/>
              <a:buNone/>
              <a:defRPr sz="3400" b="1" i="0" baseline="0">
                <a:solidFill>
                  <a:srgbClr val="404041"/>
                </a:solidFill>
                <a:latin typeface="Verdana" panose="020B0604030504040204" pitchFamily="34" charset="0"/>
              </a:defRPr>
            </a:lvl1pPr>
          </a:lstStyle>
          <a:p>
            <a:pPr lvl="0"/>
            <a:r>
              <a:rPr lang="en-GB"/>
              <a:t>Text slide</a:t>
            </a:r>
          </a:p>
        </p:txBody>
      </p:sp>
      <p:sp>
        <p:nvSpPr>
          <p:cNvPr id="12" name="Text Placeholder 12">
            <a:extLst>
              <a:ext uri="{FF2B5EF4-FFF2-40B4-BE49-F238E27FC236}">
                <a16:creationId xmlns:a16="http://schemas.microsoft.com/office/drawing/2014/main" id="{8BEC7486-70B9-0B40-9A74-56B43954CF7E}"/>
              </a:ext>
            </a:extLst>
          </p:cNvPr>
          <p:cNvSpPr>
            <a:spLocks noGrp="1"/>
          </p:cNvSpPr>
          <p:nvPr>
            <p:ph type="body" sz="quarter" idx="15" hasCustomPrompt="1"/>
          </p:nvPr>
        </p:nvSpPr>
        <p:spPr>
          <a:xfrm>
            <a:off x="442913" y="3487662"/>
            <a:ext cx="3615530" cy="2364581"/>
          </a:xfrm>
          <a:prstGeom prst="rect">
            <a:avLst/>
          </a:prstGeom>
        </p:spPr>
        <p:txBody>
          <a:bodyPr>
            <a:normAutofit/>
          </a:bodyPr>
          <a:lstStyle>
            <a:lvl1pPr marL="134938" indent="-134938">
              <a:lnSpc>
                <a:spcPct val="100000"/>
              </a:lnSpc>
              <a:spcBef>
                <a:spcPts val="0"/>
              </a:spcBef>
              <a:buFont typeface="Wingdings" pitchFamily="2" charset="2"/>
              <a:buChar char="§"/>
              <a:tabLst/>
              <a:defRPr sz="140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a:t>
            </a:r>
            <a:r>
              <a:rPr lang="en-GB"/>
              <a:t> </a:t>
            </a:r>
            <a:r>
              <a:rPr lang="en-GB" err="1"/>
              <a:t>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a:t>
            </a:r>
            <a:r>
              <a:rPr lang="en-GB"/>
              <a:t> </a:t>
            </a:r>
            <a:r>
              <a:rPr lang="en-GB" err="1"/>
              <a:t>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a:t>
            </a:r>
            <a:r>
              <a:rPr lang="en-GB"/>
              <a:t> et dolore.</a:t>
            </a:r>
          </a:p>
          <a:p>
            <a:pPr lvl="0"/>
            <a:endParaRPr lang="en-GB"/>
          </a:p>
          <a:p>
            <a:pPr lvl="0"/>
            <a:r>
              <a:rPr lang="en-GB"/>
              <a:t>Lorem ipsum </a:t>
            </a:r>
            <a:r>
              <a:rPr lang="en-GB" err="1"/>
              <a:t>dolor</a:t>
            </a:r>
            <a:r>
              <a:rPr lang="en-GB"/>
              <a:t> sit </a:t>
            </a:r>
            <a:r>
              <a:rPr lang="en-GB" err="1"/>
              <a:t>amet</a:t>
            </a:r>
            <a:r>
              <a:rPr lang="en-GB"/>
              <a:t>, </a:t>
            </a:r>
            <a:r>
              <a:rPr lang="en-GB" err="1"/>
              <a:t>consec</a:t>
            </a:r>
            <a:r>
              <a:rPr lang="en-GB"/>
              <a:t> </a:t>
            </a:r>
            <a:r>
              <a:rPr lang="en-GB" err="1"/>
              <a:t>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a:t>
            </a:r>
            <a:r>
              <a:rPr lang="en-GB"/>
              <a:t> </a:t>
            </a:r>
            <a:r>
              <a:rPr lang="en-GB" err="1"/>
              <a:t>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a:t>
            </a:r>
            <a:r>
              <a:rPr lang="en-GB"/>
              <a:t> et dolore.</a:t>
            </a:r>
          </a:p>
        </p:txBody>
      </p:sp>
      <p:sp>
        <p:nvSpPr>
          <p:cNvPr id="13" name="Text Placeholder 13">
            <a:extLst>
              <a:ext uri="{FF2B5EF4-FFF2-40B4-BE49-F238E27FC236}">
                <a16:creationId xmlns:a16="http://schemas.microsoft.com/office/drawing/2014/main" id="{AB806C94-B53E-BD46-862E-D06C7C786097}"/>
              </a:ext>
            </a:extLst>
          </p:cNvPr>
          <p:cNvSpPr>
            <a:spLocks noGrp="1"/>
          </p:cNvSpPr>
          <p:nvPr>
            <p:ph type="body" sz="quarter" idx="16" hasCustomPrompt="1"/>
          </p:nvPr>
        </p:nvSpPr>
        <p:spPr>
          <a:xfrm>
            <a:off x="442913" y="1916832"/>
            <a:ext cx="3615530" cy="1435099"/>
          </a:xfrm>
          <a:prstGeom prst="rect">
            <a:avLst/>
          </a:prstGeom>
        </p:spPr>
        <p:txBody>
          <a:bodyPr>
            <a:noAutofit/>
          </a:bodyPr>
          <a:lstStyle>
            <a:lvl1pPr marL="0" indent="0">
              <a:lnSpc>
                <a:spcPct val="100000"/>
              </a:lnSpc>
              <a:buFontTx/>
              <a:buNone/>
              <a:defRPr sz="2400" b="1" i="0" baseline="0">
                <a:solidFill>
                  <a:srgbClr val="414042"/>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a:t>
            </a:r>
            <a:r>
              <a:rPr lang="en-GB"/>
              <a:t> </a:t>
            </a:r>
            <a:r>
              <a:rPr lang="en-GB" err="1"/>
              <a:t>uer</a:t>
            </a:r>
            <a:r>
              <a:rPr lang="en-GB"/>
              <a:t> </a:t>
            </a:r>
            <a:r>
              <a:rPr lang="en-GB" err="1"/>
              <a:t>adipiscing</a:t>
            </a:r>
            <a:r>
              <a:rPr lang="en-GB"/>
              <a:t> </a:t>
            </a:r>
            <a:r>
              <a:rPr lang="en-GB" err="1"/>
              <a:t>elit</a:t>
            </a:r>
            <a:r>
              <a:rPr lang="en-GB"/>
              <a:t>.</a:t>
            </a:r>
          </a:p>
        </p:txBody>
      </p:sp>
      <p:pic>
        <p:nvPicPr>
          <p:cNvPr id="18" name="Picture 17">
            <a:extLst>
              <a:ext uri="{FF2B5EF4-FFF2-40B4-BE49-F238E27FC236}">
                <a16:creationId xmlns:a16="http://schemas.microsoft.com/office/drawing/2014/main" id="{F8DF27B2-219C-FB48-BB89-7CAA5213A228}"/>
              </a:ext>
            </a:extLst>
          </p:cNvPr>
          <p:cNvPicPr>
            <a:picLocks noChangeAspect="1"/>
          </p:cNvPicPr>
          <p:nvPr/>
        </p:nvPicPr>
        <p:blipFill>
          <a:blip r:embed="rId2"/>
          <a:stretch>
            <a:fillRect/>
          </a:stretch>
        </p:blipFill>
        <p:spPr>
          <a:xfrm>
            <a:off x="428400" y="6365517"/>
            <a:ext cx="240417" cy="230400"/>
          </a:xfrm>
          <a:prstGeom prst="rect">
            <a:avLst/>
          </a:prstGeom>
        </p:spPr>
      </p:pic>
      <p:sp>
        <p:nvSpPr>
          <p:cNvPr id="21" name="Text Placeholder 12">
            <a:extLst>
              <a:ext uri="{FF2B5EF4-FFF2-40B4-BE49-F238E27FC236}">
                <a16:creationId xmlns:a16="http://schemas.microsoft.com/office/drawing/2014/main" id="{8481E0A7-31F1-AB48-9A40-D6CA52C10CB1}"/>
              </a:ext>
            </a:extLst>
          </p:cNvPr>
          <p:cNvSpPr>
            <a:spLocks noGrp="1"/>
          </p:cNvSpPr>
          <p:nvPr>
            <p:ph type="body" sz="quarter" idx="17" hasCustomPrompt="1"/>
          </p:nvPr>
        </p:nvSpPr>
        <p:spPr>
          <a:xfrm>
            <a:off x="4283472" y="3487662"/>
            <a:ext cx="3615530" cy="2364581"/>
          </a:xfrm>
          <a:prstGeom prst="rect">
            <a:avLst/>
          </a:prstGeom>
        </p:spPr>
        <p:txBody>
          <a:bodyPr>
            <a:normAutofit/>
          </a:bodyPr>
          <a:lstStyle>
            <a:lvl1pPr marL="134938" indent="-134938">
              <a:lnSpc>
                <a:spcPct val="100000"/>
              </a:lnSpc>
              <a:spcBef>
                <a:spcPts val="0"/>
              </a:spcBef>
              <a:buFont typeface="Wingdings" pitchFamily="2" charset="2"/>
              <a:buChar char="§"/>
              <a:tabLst/>
              <a:defRPr sz="140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a:t>
            </a:r>
            <a:r>
              <a:rPr lang="en-GB"/>
              <a:t> </a:t>
            </a:r>
            <a:r>
              <a:rPr lang="en-GB" err="1"/>
              <a:t>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a:t>
            </a:r>
            <a:r>
              <a:rPr lang="en-GB"/>
              <a:t> </a:t>
            </a:r>
            <a:r>
              <a:rPr lang="en-GB" err="1"/>
              <a:t>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a:t>
            </a:r>
            <a:r>
              <a:rPr lang="en-GB"/>
              <a:t> et dolore.</a:t>
            </a:r>
          </a:p>
          <a:p>
            <a:pPr lvl="0"/>
            <a:endParaRPr lang="en-GB"/>
          </a:p>
          <a:p>
            <a:pPr lvl="0"/>
            <a:r>
              <a:rPr lang="en-GB"/>
              <a:t>Lorem ipsum </a:t>
            </a:r>
            <a:r>
              <a:rPr lang="en-GB" err="1"/>
              <a:t>dolor</a:t>
            </a:r>
            <a:r>
              <a:rPr lang="en-GB"/>
              <a:t> sit </a:t>
            </a:r>
            <a:r>
              <a:rPr lang="en-GB" err="1"/>
              <a:t>amet</a:t>
            </a:r>
            <a:r>
              <a:rPr lang="en-GB"/>
              <a:t>, </a:t>
            </a:r>
            <a:r>
              <a:rPr lang="en-GB" err="1"/>
              <a:t>consec</a:t>
            </a:r>
            <a:r>
              <a:rPr lang="en-GB"/>
              <a:t> </a:t>
            </a:r>
            <a:r>
              <a:rPr lang="en-GB" err="1"/>
              <a:t>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a:t>
            </a:r>
            <a:r>
              <a:rPr lang="en-GB"/>
              <a:t> </a:t>
            </a:r>
            <a:r>
              <a:rPr lang="en-GB" err="1"/>
              <a:t>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a:t>
            </a:r>
            <a:r>
              <a:rPr lang="en-GB"/>
              <a:t> et dolore.</a:t>
            </a:r>
          </a:p>
        </p:txBody>
      </p:sp>
      <p:sp>
        <p:nvSpPr>
          <p:cNvPr id="22" name="Text Placeholder 13">
            <a:extLst>
              <a:ext uri="{FF2B5EF4-FFF2-40B4-BE49-F238E27FC236}">
                <a16:creationId xmlns:a16="http://schemas.microsoft.com/office/drawing/2014/main" id="{603DB275-0ACF-A44C-AB7C-C07021AFC46F}"/>
              </a:ext>
            </a:extLst>
          </p:cNvPr>
          <p:cNvSpPr>
            <a:spLocks noGrp="1"/>
          </p:cNvSpPr>
          <p:nvPr>
            <p:ph type="body" sz="quarter" idx="18" hasCustomPrompt="1"/>
          </p:nvPr>
        </p:nvSpPr>
        <p:spPr>
          <a:xfrm>
            <a:off x="4283472" y="1916832"/>
            <a:ext cx="3615530" cy="1435099"/>
          </a:xfrm>
          <a:prstGeom prst="rect">
            <a:avLst/>
          </a:prstGeom>
        </p:spPr>
        <p:txBody>
          <a:bodyPr>
            <a:noAutofit/>
          </a:bodyPr>
          <a:lstStyle>
            <a:lvl1pPr marL="0" indent="0">
              <a:lnSpc>
                <a:spcPct val="100000"/>
              </a:lnSpc>
              <a:buFontTx/>
              <a:buNone/>
              <a:defRPr sz="2400" b="1" i="0" baseline="0">
                <a:solidFill>
                  <a:srgbClr val="414042"/>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a:t>
            </a:r>
            <a:r>
              <a:rPr lang="en-GB"/>
              <a:t> </a:t>
            </a:r>
            <a:r>
              <a:rPr lang="en-GB" err="1"/>
              <a:t>uer</a:t>
            </a:r>
            <a:r>
              <a:rPr lang="en-GB"/>
              <a:t> </a:t>
            </a:r>
            <a:r>
              <a:rPr lang="en-GB" err="1"/>
              <a:t>adipiscing</a:t>
            </a:r>
            <a:r>
              <a:rPr lang="en-GB"/>
              <a:t> </a:t>
            </a:r>
            <a:r>
              <a:rPr lang="en-GB" err="1"/>
              <a:t>elit</a:t>
            </a:r>
            <a:r>
              <a:rPr lang="en-GB"/>
              <a:t>.</a:t>
            </a:r>
          </a:p>
        </p:txBody>
      </p:sp>
      <p:sp>
        <p:nvSpPr>
          <p:cNvPr id="25" name="Text Placeholder 12">
            <a:extLst>
              <a:ext uri="{FF2B5EF4-FFF2-40B4-BE49-F238E27FC236}">
                <a16:creationId xmlns:a16="http://schemas.microsoft.com/office/drawing/2014/main" id="{AA2B7999-DF8C-AF42-8B0A-B1D9C50E46AC}"/>
              </a:ext>
            </a:extLst>
          </p:cNvPr>
          <p:cNvSpPr>
            <a:spLocks noGrp="1"/>
          </p:cNvSpPr>
          <p:nvPr>
            <p:ph type="body" sz="quarter" idx="19" hasCustomPrompt="1"/>
          </p:nvPr>
        </p:nvSpPr>
        <p:spPr>
          <a:xfrm>
            <a:off x="8124031" y="3487662"/>
            <a:ext cx="3615530" cy="2364581"/>
          </a:xfrm>
          <a:prstGeom prst="rect">
            <a:avLst/>
          </a:prstGeom>
        </p:spPr>
        <p:txBody>
          <a:bodyPr>
            <a:normAutofit/>
          </a:bodyPr>
          <a:lstStyle>
            <a:lvl1pPr marL="134938" indent="-134938">
              <a:lnSpc>
                <a:spcPct val="100000"/>
              </a:lnSpc>
              <a:spcBef>
                <a:spcPts val="0"/>
              </a:spcBef>
              <a:buFont typeface="Wingdings" pitchFamily="2" charset="2"/>
              <a:buChar char="§"/>
              <a:tabLst/>
              <a:defRPr sz="140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a:t>
            </a:r>
            <a:r>
              <a:rPr lang="en-GB"/>
              <a:t> </a:t>
            </a:r>
            <a:r>
              <a:rPr lang="en-GB" err="1"/>
              <a:t>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a:t>
            </a:r>
            <a:r>
              <a:rPr lang="en-GB"/>
              <a:t> </a:t>
            </a:r>
            <a:r>
              <a:rPr lang="en-GB" err="1"/>
              <a:t>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a:t>
            </a:r>
            <a:r>
              <a:rPr lang="en-GB"/>
              <a:t> et dolore.</a:t>
            </a:r>
          </a:p>
          <a:p>
            <a:pPr lvl="0"/>
            <a:endParaRPr lang="en-GB"/>
          </a:p>
          <a:p>
            <a:pPr lvl="0"/>
            <a:r>
              <a:rPr lang="en-GB"/>
              <a:t>Lorem ipsum </a:t>
            </a:r>
            <a:r>
              <a:rPr lang="en-GB" err="1"/>
              <a:t>dolor</a:t>
            </a:r>
            <a:r>
              <a:rPr lang="en-GB"/>
              <a:t> sit </a:t>
            </a:r>
            <a:r>
              <a:rPr lang="en-GB" err="1"/>
              <a:t>amet</a:t>
            </a:r>
            <a:r>
              <a:rPr lang="en-GB"/>
              <a:t>, </a:t>
            </a:r>
            <a:r>
              <a:rPr lang="en-GB" err="1"/>
              <a:t>consec</a:t>
            </a:r>
            <a:r>
              <a:rPr lang="en-GB"/>
              <a:t> </a:t>
            </a:r>
            <a:r>
              <a:rPr lang="en-GB" err="1"/>
              <a:t>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a:t>
            </a:r>
            <a:r>
              <a:rPr lang="en-GB"/>
              <a:t> </a:t>
            </a:r>
            <a:r>
              <a:rPr lang="en-GB" err="1"/>
              <a:t>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a:t>
            </a:r>
            <a:r>
              <a:rPr lang="en-GB"/>
              <a:t> et dolore.</a:t>
            </a:r>
          </a:p>
        </p:txBody>
      </p:sp>
      <p:sp>
        <p:nvSpPr>
          <p:cNvPr id="26" name="Text Placeholder 13">
            <a:extLst>
              <a:ext uri="{FF2B5EF4-FFF2-40B4-BE49-F238E27FC236}">
                <a16:creationId xmlns:a16="http://schemas.microsoft.com/office/drawing/2014/main" id="{04D29EE0-5313-F34D-BEB7-272C62CEE638}"/>
              </a:ext>
            </a:extLst>
          </p:cNvPr>
          <p:cNvSpPr>
            <a:spLocks noGrp="1"/>
          </p:cNvSpPr>
          <p:nvPr>
            <p:ph type="body" sz="quarter" idx="20" hasCustomPrompt="1"/>
          </p:nvPr>
        </p:nvSpPr>
        <p:spPr>
          <a:xfrm>
            <a:off x="8124031" y="1916832"/>
            <a:ext cx="3615530" cy="1435099"/>
          </a:xfrm>
          <a:prstGeom prst="rect">
            <a:avLst/>
          </a:prstGeom>
        </p:spPr>
        <p:txBody>
          <a:bodyPr>
            <a:noAutofit/>
          </a:bodyPr>
          <a:lstStyle>
            <a:lvl1pPr marL="0" indent="0">
              <a:lnSpc>
                <a:spcPct val="100000"/>
              </a:lnSpc>
              <a:buFontTx/>
              <a:buNone/>
              <a:defRPr sz="2400" b="1" i="0" baseline="0">
                <a:solidFill>
                  <a:srgbClr val="414042"/>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a:t>
            </a:r>
            <a:r>
              <a:rPr lang="en-GB"/>
              <a:t> </a:t>
            </a:r>
            <a:r>
              <a:rPr lang="en-GB" err="1"/>
              <a:t>uer</a:t>
            </a:r>
            <a:r>
              <a:rPr lang="en-GB"/>
              <a:t> </a:t>
            </a:r>
            <a:r>
              <a:rPr lang="en-GB" err="1"/>
              <a:t>adipiscing</a:t>
            </a:r>
            <a:r>
              <a:rPr lang="en-GB"/>
              <a:t> </a:t>
            </a:r>
            <a:r>
              <a:rPr lang="en-GB" err="1"/>
              <a:t>elit</a:t>
            </a:r>
            <a:r>
              <a:rPr lang="en-GB"/>
              <a:t>.</a:t>
            </a:r>
          </a:p>
        </p:txBody>
      </p:sp>
      <p:sp>
        <p:nvSpPr>
          <p:cNvPr id="10" name="Footer Placeholder 4">
            <a:extLst>
              <a:ext uri="{FF2B5EF4-FFF2-40B4-BE49-F238E27FC236}">
                <a16:creationId xmlns:a16="http://schemas.microsoft.com/office/drawing/2014/main" id="{5B7C7912-FA09-AC40-A396-0D1894B3F171}"/>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a:t>Copyright ©2021 Apraava Energy ▪ This information is confidential.</a:t>
            </a:r>
          </a:p>
        </p:txBody>
      </p:sp>
      <p:sp>
        <p:nvSpPr>
          <p:cNvPr id="14" name="Slide Number Placeholder 5">
            <a:extLst>
              <a:ext uri="{FF2B5EF4-FFF2-40B4-BE49-F238E27FC236}">
                <a16:creationId xmlns:a16="http://schemas.microsoft.com/office/drawing/2014/main" id="{33CE0286-66CE-0F4A-BB2B-88F6B19FF23A}"/>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a:p>
        </p:txBody>
      </p:sp>
      <p:pic>
        <p:nvPicPr>
          <p:cNvPr id="15" name="Picture 14">
            <a:extLst>
              <a:ext uri="{FF2B5EF4-FFF2-40B4-BE49-F238E27FC236}">
                <a16:creationId xmlns:a16="http://schemas.microsoft.com/office/drawing/2014/main" id="{6AB5F929-98D8-44F9-A894-86EDC7D4E7E4}"/>
              </a:ext>
            </a:extLst>
          </p:cNvPr>
          <p:cNvPicPr>
            <a:picLocks noChangeAspect="1"/>
          </p:cNvPicPr>
          <p:nvPr userDrawn="1"/>
        </p:nvPicPr>
        <p:blipFill>
          <a:blip r:embed="rId2"/>
          <a:stretch>
            <a:fillRect/>
          </a:stretch>
        </p:blipFill>
        <p:spPr>
          <a:xfrm>
            <a:off x="428400" y="6365517"/>
            <a:ext cx="240417" cy="230400"/>
          </a:xfrm>
          <a:prstGeom prst="rect">
            <a:avLst/>
          </a:prstGeom>
        </p:spPr>
      </p:pic>
    </p:spTree>
    <p:extLst>
      <p:ext uri="{BB962C8B-B14F-4D97-AF65-F5344CB8AC3E}">
        <p14:creationId xmlns:p14="http://schemas.microsoft.com/office/powerpoint/2010/main" val="15127871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ext Slide with Four Column">
    <p:spTree>
      <p:nvGrpSpPr>
        <p:cNvPr id="1" name=""/>
        <p:cNvGrpSpPr/>
        <p:nvPr/>
      </p:nvGrpSpPr>
      <p:grpSpPr>
        <a:xfrm>
          <a:off x="0" y="0"/>
          <a:ext cx="0" cy="0"/>
          <a:chOff x="0" y="0"/>
          <a:chExt cx="0" cy="0"/>
        </a:xfrm>
      </p:grpSpPr>
      <p:sp>
        <p:nvSpPr>
          <p:cNvPr id="8" name="Text Placeholder 13">
            <a:extLst>
              <a:ext uri="{FF2B5EF4-FFF2-40B4-BE49-F238E27FC236}">
                <a16:creationId xmlns:a16="http://schemas.microsoft.com/office/drawing/2014/main" id="{E2200C49-ACD1-5148-B38A-890B8C86176B}"/>
              </a:ext>
            </a:extLst>
          </p:cNvPr>
          <p:cNvSpPr>
            <a:spLocks noGrp="1"/>
          </p:cNvSpPr>
          <p:nvPr>
            <p:ph type="body" sz="quarter" idx="14" hasCustomPrompt="1"/>
          </p:nvPr>
        </p:nvSpPr>
        <p:spPr>
          <a:xfrm>
            <a:off x="442913" y="441325"/>
            <a:ext cx="3200399" cy="676434"/>
          </a:xfrm>
          <a:prstGeom prst="rect">
            <a:avLst/>
          </a:prstGeom>
        </p:spPr>
        <p:txBody>
          <a:bodyPr anchor="t">
            <a:normAutofit/>
          </a:bodyPr>
          <a:lstStyle>
            <a:lvl1pPr marL="0" indent="0">
              <a:lnSpc>
                <a:spcPct val="100000"/>
              </a:lnSpc>
              <a:buFontTx/>
              <a:buNone/>
              <a:defRPr sz="3400" b="1" i="0" baseline="0">
                <a:solidFill>
                  <a:srgbClr val="404041"/>
                </a:solidFill>
                <a:latin typeface="Verdana" panose="020B0604030504040204" pitchFamily="34" charset="0"/>
              </a:defRPr>
            </a:lvl1pPr>
          </a:lstStyle>
          <a:p>
            <a:pPr lvl="0"/>
            <a:r>
              <a:rPr lang="en-GB"/>
              <a:t>Text slide</a:t>
            </a:r>
          </a:p>
        </p:txBody>
      </p:sp>
      <p:sp>
        <p:nvSpPr>
          <p:cNvPr id="9" name="Text Placeholder 12">
            <a:extLst>
              <a:ext uri="{FF2B5EF4-FFF2-40B4-BE49-F238E27FC236}">
                <a16:creationId xmlns:a16="http://schemas.microsoft.com/office/drawing/2014/main" id="{5F554876-CC01-5A4F-A5C7-E39DBC5DA053}"/>
              </a:ext>
            </a:extLst>
          </p:cNvPr>
          <p:cNvSpPr>
            <a:spLocks noGrp="1"/>
          </p:cNvSpPr>
          <p:nvPr>
            <p:ph type="body" sz="quarter" idx="15" hasCustomPrompt="1"/>
          </p:nvPr>
        </p:nvSpPr>
        <p:spPr>
          <a:xfrm>
            <a:off x="442913" y="3487662"/>
            <a:ext cx="2593255" cy="2390934"/>
          </a:xfrm>
          <a:prstGeom prst="rect">
            <a:avLst/>
          </a:prstGeom>
        </p:spPr>
        <p:txBody>
          <a:bodyPr>
            <a:normAutofit/>
          </a:bodyPr>
          <a:lstStyle>
            <a:lvl1pPr marL="134938" indent="-134938">
              <a:lnSpc>
                <a:spcPct val="100000"/>
              </a:lnSpc>
              <a:spcBef>
                <a:spcPts val="0"/>
              </a:spcBef>
              <a:buFont typeface="Wingdings" pitchFamily="2" charset="2"/>
              <a:buChar char="§"/>
              <a:tabLst/>
              <a:defRPr sz="140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a:t>
            </a:r>
            <a:r>
              <a:rPr lang="en-GB"/>
              <a:t> </a:t>
            </a:r>
            <a:r>
              <a:rPr lang="en-GB" err="1"/>
              <a:t>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a:t>
            </a:r>
            <a:r>
              <a:rPr lang="en-GB"/>
              <a:t> </a:t>
            </a:r>
            <a:r>
              <a:rPr lang="en-GB" err="1"/>
              <a:t>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a:t>
            </a:r>
            <a:r>
              <a:rPr lang="en-GB"/>
              <a:t>.</a:t>
            </a:r>
          </a:p>
          <a:p>
            <a:pPr lvl="0"/>
            <a:endParaRPr lang="en-GB"/>
          </a:p>
          <a:p>
            <a:pPr lvl="0"/>
            <a:r>
              <a:rPr lang="en-GB"/>
              <a:t>Lorem ipsum </a:t>
            </a:r>
            <a:r>
              <a:rPr lang="en-GB" err="1"/>
              <a:t>dolor</a:t>
            </a:r>
            <a:r>
              <a:rPr lang="en-GB"/>
              <a:t> sit </a:t>
            </a:r>
            <a:r>
              <a:rPr lang="en-GB" err="1"/>
              <a:t>amet</a:t>
            </a:r>
            <a:r>
              <a:rPr lang="en-GB"/>
              <a:t>, </a:t>
            </a:r>
            <a:r>
              <a:rPr lang="en-GB" err="1"/>
              <a:t>consec</a:t>
            </a:r>
            <a:r>
              <a:rPr lang="en-GB"/>
              <a:t> </a:t>
            </a:r>
            <a:r>
              <a:rPr lang="en-GB" err="1"/>
              <a:t>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a:t>
            </a:r>
            <a:r>
              <a:rPr lang="en-GB"/>
              <a:t> </a:t>
            </a:r>
            <a:r>
              <a:rPr lang="en-GB" err="1"/>
              <a:t>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a:t>
            </a:r>
            <a:r>
              <a:rPr lang="en-GB"/>
              <a:t>.</a:t>
            </a:r>
          </a:p>
        </p:txBody>
      </p:sp>
      <p:sp>
        <p:nvSpPr>
          <p:cNvPr id="10" name="Text Placeholder 13">
            <a:extLst>
              <a:ext uri="{FF2B5EF4-FFF2-40B4-BE49-F238E27FC236}">
                <a16:creationId xmlns:a16="http://schemas.microsoft.com/office/drawing/2014/main" id="{0B15FC05-A47E-2148-BD90-0828F3A2CDA3}"/>
              </a:ext>
            </a:extLst>
          </p:cNvPr>
          <p:cNvSpPr>
            <a:spLocks noGrp="1"/>
          </p:cNvSpPr>
          <p:nvPr>
            <p:ph type="body" sz="quarter" idx="16" hasCustomPrompt="1"/>
          </p:nvPr>
        </p:nvSpPr>
        <p:spPr>
          <a:xfrm>
            <a:off x="442913" y="1916832"/>
            <a:ext cx="2593255" cy="1435099"/>
          </a:xfrm>
          <a:prstGeom prst="rect">
            <a:avLst/>
          </a:prstGeom>
        </p:spPr>
        <p:txBody>
          <a:bodyPr>
            <a:noAutofit/>
          </a:bodyPr>
          <a:lstStyle>
            <a:lvl1pPr marL="0" indent="0">
              <a:lnSpc>
                <a:spcPct val="100000"/>
              </a:lnSpc>
              <a:buFontTx/>
              <a:buNone/>
              <a:defRPr sz="2400" b="1" i="0" baseline="0">
                <a:solidFill>
                  <a:srgbClr val="414042"/>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a:t>
            </a:r>
            <a:r>
              <a:rPr lang="en-GB"/>
              <a:t> </a:t>
            </a:r>
            <a:r>
              <a:rPr lang="en-GB" err="1"/>
              <a:t>ue</a:t>
            </a:r>
            <a:r>
              <a:rPr lang="en-GB"/>
              <a:t>.</a:t>
            </a:r>
          </a:p>
        </p:txBody>
      </p:sp>
      <p:sp>
        <p:nvSpPr>
          <p:cNvPr id="18" name="Text Placeholder 12">
            <a:extLst>
              <a:ext uri="{FF2B5EF4-FFF2-40B4-BE49-F238E27FC236}">
                <a16:creationId xmlns:a16="http://schemas.microsoft.com/office/drawing/2014/main" id="{163C6881-F8F8-CF46-B5F8-2CF77FC7CA25}"/>
              </a:ext>
            </a:extLst>
          </p:cNvPr>
          <p:cNvSpPr>
            <a:spLocks noGrp="1"/>
          </p:cNvSpPr>
          <p:nvPr>
            <p:ph type="body" sz="quarter" idx="17" hasCustomPrompt="1"/>
          </p:nvPr>
        </p:nvSpPr>
        <p:spPr>
          <a:xfrm>
            <a:off x="3347219" y="3487662"/>
            <a:ext cx="2593255" cy="2390934"/>
          </a:xfrm>
          <a:prstGeom prst="rect">
            <a:avLst/>
          </a:prstGeom>
        </p:spPr>
        <p:txBody>
          <a:bodyPr>
            <a:normAutofit/>
          </a:bodyPr>
          <a:lstStyle>
            <a:lvl1pPr marL="134938" indent="-134938">
              <a:lnSpc>
                <a:spcPct val="100000"/>
              </a:lnSpc>
              <a:spcBef>
                <a:spcPts val="0"/>
              </a:spcBef>
              <a:buFont typeface="Wingdings" pitchFamily="2" charset="2"/>
              <a:buChar char="§"/>
              <a:tabLst/>
              <a:defRPr sz="140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a:t>
            </a:r>
            <a:r>
              <a:rPr lang="en-GB"/>
              <a:t> </a:t>
            </a:r>
            <a:r>
              <a:rPr lang="en-GB" err="1"/>
              <a:t>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a:t>
            </a:r>
            <a:r>
              <a:rPr lang="en-GB"/>
              <a:t> </a:t>
            </a:r>
            <a:r>
              <a:rPr lang="en-GB" err="1"/>
              <a:t>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a:t>
            </a:r>
            <a:r>
              <a:rPr lang="en-GB"/>
              <a:t>.</a:t>
            </a:r>
          </a:p>
          <a:p>
            <a:pPr lvl="0"/>
            <a:endParaRPr lang="en-GB"/>
          </a:p>
          <a:p>
            <a:pPr lvl="0"/>
            <a:r>
              <a:rPr lang="en-GB"/>
              <a:t>Lorem ipsum </a:t>
            </a:r>
            <a:r>
              <a:rPr lang="en-GB" err="1"/>
              <a:t>dolor</a:t>
            </a:r>
            <a:r>
              <a:rPr lang="en-GB"/>
              <a:t> sit </a:t>
            </a:r>
            <a:r>
              <a:rPr lang="en-GB" err="1"/>
              <a:t>amet</a:t>
            </a:r>
            <a:r>
              <a:rPr lang="en-GB"/>
              <a:t>, </a:t>
            </a:r>
            <a:r>
              <a:rPr lang="en-GB" err="1"/>
              <a:t>consec</a:t>
            </a:r>
            <a:r>
              <a:rPr lang="en-GB"/>
              <a:t> </a:t>
            </a:r>
            <a:r>
              <a:rPr lang="en-GB" err="1"/>
              <a:t>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a:t>
            </a:r>
            <a:r>
              <a:rPr lang="en-GB"/>
              <a:t> </a:t>
            </a:r>
            <a:r>
              <a:rPr lang="en-GB" err="1"/>
              <a:t>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a:t>
            </a:r>
            <a:r>
              <a:rPr lang="en-GB"/>
              <a:t>.</a:t>
            </a:r>
          </a:p>
        </p:txBody>
      </p:sp>
      <p:sp>
        <p:nvSpPr>
          <p:cNvPr id="19" name="Text Placeholder 13">
            <a:extLst>
              <a:ext uri="{FF2B5EF4-FFF2-40B4-BE49-F238E27FC236}">
                <a16:creationId xmlns:a16="http://schemas.microsoft.com/office/drawing/2014/main" id="{9AFAFAE9-1356-3F4F-A224-D30B579EB7F1}"/>
              </a:ext>
            </a:extLst>
          </p:cNvPr>
          <p:cNvSpPr>
            <a:spLocks noGrp="1"/>
          </p:cNvSpPr>
          <p:nvPr>
            <p:ph type="body" sz="quarter" idx="18" hasCustomPrompt="1"/>
          </p:nvPr>
        </p:nvSpPr>
        <p:spPr>
          <a:xfrm>
            <a:off x="3347219" y="1916832"/>
            <a:ext cx="2593255" cy="1435099"/>
          </a:xfrm>
          <a:prstGeom prst="rect">
            <a:avLst/>
          </a:prstGeom>
        </p:spPr>
        <p:txBody>
          <a:bodyPr>
            <a:noAutofit/>
          </a:bodyPr>
          <a:lstStyle>
            <a:lvl1pPr marL="0" indent="0">
              <a:lnSpc>
                <a:spcPct val="100000"/>
              </a:lnSpc>
              <a:buFontTx/>
              <a:buNone/>
              <a:defRPr sz="2400" b="1" i="0" baseline="0">
                <a:solidFill>
                  <a:srgbClr val="414042"/>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a:t>
            </a:r>
            <a:r>
              <a:rPr lang="en-GB"/>
              <a:t> </a:t>
            </a:r>
            <a:r>
              <a:rPr lang="en-GB" err="1"/>
              <a:t>ue</a:t>
            </a:r>
            <a:r>
              <a:rPr lang="en-GB"/>
              <a:t>.</a:t>
            </a:r>
          </a:p>
        </p:txBody>
      </p:sp>
      <p:sp>
        <p:nvSpPr>
          <p:cNvPr id="20" name="Text Placeholder 12">
            <a:extLst>
              <a:ext uri="{FF2B5EF4-FFF2-40B4-BE49-F238E27FC236}">
                <a16:creationId xmlns:a16="http://schemas.microsoft.com/office/drawing/2014/main" id="{3378F079-C9F4-B146-AB3C-677E83777C91}"/>
              </a:ext>
            </a:extLst>
          </p:cNvPr>
          <p:cNvSpPr>
            <a:spLocks noGrp="1"/>
          </p:cNvSpPr>
          <p:nvPr>
            <p:ph type="body" sz="quarter" idx="19" hasCustomPrompt="1"/>
          </p:nvPr>
        </p:nvSpPr>
        <p:spPr>
          <a:xfrm>
            <a:off x="6251525" y="3487662"/>
            <a:ext cx="2593255" cy="2390934"/>
          </a:xfrm>
          <a:prstGeom prst="rect">
            <a:avLst/>
          </a:prstGeom>
        </p:spPr>
        <p:txBody>
          <a:bodyPr>
            <a:normAutofit/>
          </a:bodyPr>
          <a:lstStyle>
            <a:lvl1pPr marL="134938" indent="-134938">
              <a:lnSpc>
                <a:spcPct val="100000"/>
              </a:lnSpc>
              <a:spcBef>
                <a:spcPts val="0"/>
              </a:spcBef>
              <a:buFont typeface="Wingdings" pitchFamily="2" charset="2"/>
              <a:buChar char="§"/>
              <a:tabLst/>
              <a:defRPr sz="140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a:t>
            </a:r>
            <a:r>
              <a:rPr lang="en-GB"/>
              <a:t> </a:t>
            </a:r>
            <a:r>
              <a:rPr lang="en-GB" err="1"/>
              <a:t>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a:t>
            </a:r>
            <a:r>
              <a:rPr lang="en-GB"/>
              <a:t> </a:t>
            </a:r>
            <a:r>
              <a:rPr lang="en-GB" err="1"/>
              <a:t>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a:t>
            </a:r>
            <a:r>
              <a:rPr lang="en-GB"/>
              <a:t>.</a:t>
            </a:r>
          </a:p>
          <a:p>
            <a:pPr lvl="0"/>
            <a:endParaRPr lang="en-GB"/>
          </a:p>
          <a:p>
            <a:pPr lvl="0"/>
            <a:r>
              <a:rPr lang="en-GB"/>
              <a:t>Lorem ipsum </a:t>
            </a:r>
            <a:r>
              <a:rPr lang="en-GB" err="1"/>
              <a:t>dolor</a:t>
            </a:r>
            <a:r>
              <a:rPr lang="en-GB"/>
              <a:t> sit </a:t>
            </a:r>
            <a:r>
              <a:rPr lang="en-GB" err="1"/>
              <a:t>amet</a:t>
            </a:r>
            <a:r>
              <a:rPr lang="en-GB"/>
              <a:t>, </a:t>
            </a:r>
            <a:r>
              <a:rPr lang="en-GB" err="1"/>
              <a:t>consec</a:t>
            </a:r>
            <a:r>
              <a:rPr lang="en-GB"/>
              <a:t> </a:t>
            </a:r>
            <a:r>
              <a:rPr lang="en-GB" err="1"/>
              <a:t>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a:t>
            </a:r>
            <a:r>
              <a:rPr lang="en-GB"/>
              <a:t> </a:t>
            </a:r>
            <a:r>
              <a:rPr lang="en-GB" err="1"/>
              <a:t>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a:t>
            </a:r>
            <a:r>
              <a:rPr lang="en-GB"/>
              <a:t>.</a:t>
            </a:r>
          </a:p>
        </p:txBody>
      </p:sp>
      <p:sp>
        <p:nvSpPr>
          <p:cNvPr id="21" name="Text Placeholder 13">
            <a:extLst>
              <a:ext uri="{FF2B5EF4-FFF2-40B4-BE49-F238E27FC236}">
                <a16:creationId xmlns:a16="http://schemas.microsoft.com/office/drawing/2014/main" id="{EF6E405C-3A62-9E46-90BD-97ED420B9E3A}"/>
              </a:ext>
            </a:extLst>
          </p:cNvPr>
          <p:cNvSpPr>
            <a:spLocks noGrp="1"/>
          </p:cNvSpPr>
          <p:nvPr>
            <p:ph type="body" sz="quarter" idx="20" hasCustomPrompt="1"/>
          </p:nvPr>
        </p:nvSpPr>
        <p:spPr>
          <a:xfrm>
            <a:off x="6251525" y="1916832"/>
            <a:ext cx="2593255" cy="1435099"/>
          </a:xfrm>
          <a:prstGeom prst="rect">
            <a:avLst/>
          </a:prstGeom>
        </p:spPr>
        <p:txBody>
          <a:bodyPr>
            <a:noAutofit/>
          </a:bodyPr>
          <a:lstStyle>
            <a:lvl1pPr marL="0" indent="0">
              <a:lnSpc>
                <a:spcPct val="100000"/>
              </a:lnSpc>
              <a:buFontTx/>
              <a:buNone/>
              <a:defRPr sz="2400" b="1" i="0" baseline="0">
                <a:solidFill>
                  <a:srgbClr val="414042"/>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a:t>
            </a:r>
            <a:r>
              <a:rPr lang="en-GB"/>
              <a:t> </a:t>
            </a:r>
            <a:r>
              <a:rPr lang="en-GB" err="1"/>
              <a:t>ue</a:t>
            </a:r>
            <a:r>
              <a:rPr lang="en-GB"/>
              <a:t>.</a:t>
            </a:r>
          </a:p>
        </p:txBody>
      </p:sp>
      <p:sp>
        <p:nvSpPr>
          <p:cNvPr id="22" name="Text Placeholder 12">
            <a:extLst>
              <a:ext uri="{FF2B5EF4-FFF2-40B4-BE49-F238E27FC236}">
                <a16:creationId xmlns:a16="http://schemas.microsoft.com/office/drawing/2014/main" id="{9BCA971D-88B8-B443-B37E-76D32F27CA9A}"/>
              </a:ext>
            </a:extLst>
          </p:cNvPr>
          <p:cNvSpPr>
            <a:spLocks noGrp="1"/>
          </p:cNvSpPr>
          <p:nvPr>
            <p:ph type="body" sz="quarter" idx="21" hasCustomPrompt="1"/>
          </p:nvPr>
        </p:nvSpPr>
        <p:spPr>
          <a:xfrm>
            <a:off x="9155832" y="3487662"/>
            <a:ext cx="2593255" cy="2390934"/>
          </a:xfrm>
          <a:prstGeom prst="rect">
            <a:avLst/>
          </a:prstGeom>
        </p:spPr>
        <p:txBody>
          <a:bodyPr>
            <a:normAutofit/>
          </a:bodyPr>
          <a:lstStyle>
            <a:lvl1pPr marL="134938" indent="-134938">
              <a:lnSpc>
                <a:spcPct val="100000"/>
              </a:lnSpc>
              <a:spcBef>
                <a:spcPts val="0"/>
              </a:spcBef>
              <a:buFont typeface="Wingdings" pitchFamily="2" charset="2"/>
              <a:buChar char="§"/>
              <a:tabLst/>
              <a:defRPr sz="140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a:t>
            </a:r>
            <a:r>
              <a:rPr lang="en-GB"/>
              <a:t> </a:t>
            </a:r>
            <a:r>
              <a:rPr lang="en-GB" err="1"/>
              <a:t>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a:t>
            </a:r>
            <a:r>
              <a:rPr lang="en-GB"/>
              <a:t> </a:t>
            </a:r>
            <a:r>
              <a:rPr lang="en-GB" err="1"/>
              <a:t>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a:t>
            </a:r>
            <a:r>
              <a:rPr lang="en-GB"/>
              <a:t>.</a:t>
            </a:r>
          </a:p>
          <a:p>
            <a:pPr lvl="0"/>
            <a:endParaRPr lang="en-GB"/>
          </a:p>
          <a:p>
            <a:pPr lvl="0"/>
            <a:r>
              <a:rPr lang="en-GB"/>
              <a:t>Lorem ipsum </a:t>
            </a:r>
            <a:r>
              <a:rPr lang="en-GB" err="1"/>
              <a:t>dolor</a:t>
            </a:r>
            <a:r>
              <a:rPr lang="en-GB"/>
              <a:t> sit </a:t>
            </a:r>
            <a:r>
              <a:rPr lang="en-GB" err="1"/>
              <a:t>amet</a:t>
            </a:r>
            <a:r>
              <a:rPr lang="en-GB"/>
              <a:t>, </a:t>
            </a:r>
            <a:r>
              <a:rPr lang="en-GB" err="1"/>
              <a:t>consec</a:t>
            </a:r>
            <a:r>
              <a:rPr lang="en-GB"/>
              <a:t> </a:t>
            </a:r>
            <a:r>
              <a:rPr lang="en-GB" err="1"/>
              <a:t>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a:t>
            </a:r>
            <a:r>
              <a:rPr lang="en-GB"/>
              <a:t> </a:t>
            </a:r>
            <a:r>
              <a:rPr lang="en-GB" err="1"/>
              <a:t>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a:t>
            </a:r>
            <a:r>
              <a:rPr lang="en-GB"/>
              <a:t>.</a:t>
            </a:r>
          </a:p>
        </p:txBody>
      </p:sp>
      <p:sp>
        <p:nvSpPr>
          <p:cNvPr id="23" name="Text Placeholder 13">
            <a:extLst>
              <a:ext uri="{FF2B5EF4-FFF2-40B4-BE49-F238E27FC236}">
                <a16:creationId xmlns:a16="http://schemas.microsoft.com/office/drawing/2014/main" id="{00CFC244-B578-074B-87DD-6A19EE6CA178}"/>
              </a:ext>
            </a:extLst>
          </p:cNvPr>
          <p:cNvSpPr>
            <a:spLocks noGrp="1"/>
          </p:cNvSpPr>
          <p:nvPr>
            <p:ph type="body" sz="quarter" idx="22" hasCustomPrompt="1"/>
          </p:nvPr>
        </p:nvSpPr>
        <p:spPr>
          <a:xfrm>
            <a:off x="9155832" y="1916832"/>
            <a:ext cx="2593255" cy="1435099"/>
          </a:xfrm>
          <a:prstGeom prst="rect">
            <a:avLst/>
          </a:prstGeom>
        </p:spPr>
        <p:txBody>
          <a:bodyPr>
            <a:noAutofit/>
          </a:bodyPr>
          <a:lstStyle>
            <a:lvl1pPr marL="0" indent="0">
              <a:lnSpc>
                <a:spcPct val="100000"/>
              </a:lnSpc>
              <a:buFontTx/>
              <a:buNone/>
              <a:defRPr sz="2400" b="1" i="0" baseline="0">
                <a:solidFill>
                  <a:srgbClr val="414042"/>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a:t>
            </a:r>
            <a:r>
              <a:rPr lang="en-GB"/>
              <a:t> </a:t>
            </a:r>
            <a:r>
              <a:rPr lang="en-GB" err="1"/>
              <a:t>ue</a:t>
            </a:r>
            <a:r>
              <a:rPr lang="en-GB"/>
              <a:t>.</a:t>
            </a:r>
          </a:p>
        </p:txBody>
      </p:sp>
      <p:pic>
        <p:nvPicPr>
          <p:cNvPr id="26" name="Picture 25">
            <a:extLst>
              <a:ext uri="{FF2B5EF4-FFF2-40B4-BE49-F238E27FC236}">
                <a16:creationId xmlns:a16="http://schemas.microsoft.com/office/drawing/2014/main" id="{6FA7D9EA-54A6-CE49-A9F5-80036095E9A9}"/>
              </a:ext>
            </a:extLst>
          </p:cNvPr>
          <p:cNvPicPr>
            <a:picLocks noChangeAspect="1"/>
          </p:cNvPicPr>
          <p:nvPr/>
        </p:nvPicPr>
        <p:blipFill>
          <a:blip r:embed="rId2"/>
          <a:stretch>
            <a:fillRect/>
          </a:stretch>
        </p:blipFill>
        <p:spPr>
          <a:xfrm>
            <a:off x="428400" y="6365517"/>
            <a:ext cx="256000" cy="230400"/>
          </a:xfrm>
          <a:prstGeom prst="rect">
            <a:avLst/>
          </a:prstGeom>
        </p:spPr>
      </p:pic>
      <p:sp>
        <p:nvSpPr>
          <p:cNvPr id="12" name="Footer Placeholder 4">
            <a:extLst>
              <a:ext uri="{FF2B5EF4-FFF2-40B4-BE49-F238E27FC236}">
                <a16:creationId xmlns:a16="http://schemas.microsoft.com/office/drawing/2014/main" id="{3557C892-3CC2-3641-8BA5-4B8B9EC9C50F}"/>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a:t>Copyright ©2021 Apraava Energy ▪ This information is confidential.</a:t>
            </a:r>
          </a:p>
        </p:txBody>
      </p:sp>
      <p:sp>
        <p:nvSpPr>
          <p:cNvPr id="13" name="Slide Number Placeholder 5">
            <a:extLst>
              <a:ext uri="{FF2B5EF4-FFF2-40B4-BE49-F238E27FC236}">
                <a16:creationId xmlns:a16="http://schemas.microsoft.com/office/drawing/2014/main" id="{75784524-5C4D-5E4E-A436-1ACFF591EBAD}"/>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a:p>
        </p:txBody>
      </p:sp>
      <p:pic>
        <p:nvPicPr>
          <p:cNvPr id="14" name="Picture 13">
            <a:extLst>
              <a:ext uri="{FF2B5EF4-FFF2-40B4-BE49-F238E27FC236}">
                <a16:creationId xmlns:a16="http://schemas.microsoft.com/office/drawing/2014/main" id="{B73D64BC-93B7-4197-BD3E-BBB76AAC91E9}"/>
              </a:ext>
            </a:extLst>
          </p:cNvPr>
          <p:cNvPicPr>
            <a:picLocks noChangeAspect="1"/>
          </p:cNvPicPr>
          <p:nvPr userDrawn="1"/>
        </p:nvPicPr>
        <p:blipFill>
          <a:blip r:embed="rId2"/>
          <a:stretch>
            <a:fillRect/>
          </a:stretch>
        </p:blipFill>
        <p:spPr>
          <a:xfrm>
            <a:off x="428400" y="6365517"/>
            <a:ext cx="256000" cy="230400"/>
          </a:xfrm>
          <a:prstGeom prst="rect">
            <a:avLst/>
          </a:prstGeom>
        </p:spPr>
      </p:pic>
    </p:spTree>
    <p:extLst>
      <p:ext uri="{BB962C8B-B14F-4D97-AF65-F5344CB8AC3E}">
        <p14:creationId xmlns:p14="http://schemas.microsoft.com/office/powerpoint/2010/main" val="4075117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ext Slide with Two Column - O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BA006E7-0C4C-C440-979D-32850766B4C9}"/>
              </a:ext>
            </a:extLst>
          </p:cNvPr>
          <p:cNvPicPr>
            <a:picLocks noChangeAspect="1"/>
          </p:cNvPicPr>
          <p:nvPr/>
        </p:nvPicPr>
        <p:blipFill>
          <a:blip r:embed="rId2"/>
          <a:stretch>
            <a:fillRect/>
          </a:stretch>
        </p:blipFill>
        <p:spPr>
          <a:xfrm>
            <a:off x="428400" y="6365517"/>
            <a:ext cx="257968" cy="232171"/>
          </a:xfrm>
          <a:prstGeom prst="rect">
            <a:avLst/>
          </a:prstGeom>
        </p:spPr>
      </p:pic>
      <p:sp>
        <p:nvSpPr>
          <p:cNvPr id="11" name="Text Placeholder 13">
            <a:extLst>
              <a:ext uri="{FF2B5EF4-FFF2-40B4-BE49-F238E27FC236}">
                <a16:creationId xmlns:a16="http://schemas.microsoft.com/office/drawing/2014/main" id="{66E32B9F-9488-F64D-AB76-DE4E15EEE7CA}"/>
              </a:ext>
            </a:extLst>
          </p:cNvPr>
          <p:cNvSpPr>
            <a:spLocks noGrp="1"/>
          </p:cNvSpPr>
          <p:nvPr>
            <p:ph type="body" sz="quarter" idx="14" hasCustomPrompt="1"/>
          </p:nvPr>
        </p:nvSpPr>
        <p:spPr>
          <a:xfrm>
            <a:off x="442913" y="441325"/>
            <a:ext cx="3200399" cy="676434"/>
          </a:xfrm>
          <a:prstGeom prst="rect">
            <a:avLst/>
          </a:prstGeom>
        </p:spPr>
        <p:txBody>
          <a:bodyPr anchor="t">
            <a:normAutofit/>
          </a:bodyPr>
          <a:lstStyle>
            <a:lvl1pPr marL="0" indent="0">
              <a:lnSpc>
                <a:spcPct val="100000"/>
              </a:lnSpc>
              <a:buFontTx/>
              <a:buNone/>
              <a:defRPr sz="3400" b="1" i="0" baseline="0">
                <a:solidFill>
                  <a:srgbClr val="404041"/>
                </a:solidFill>
                <a:latin typeface="Verdana" panose="020B0604030504040204" pitchFamily="34" charset="0"/>
              </a:defRPr>
            </a:lvl1pPr>
          </a:lstStyle>
          <a:p>
            <a:pPr lvl="0"/>
            <a:r>
              <a:rPr lang="en-GB"/>
              <a:t>Text slide</a:t>
            </a:r>
          </a:p>
        </p:txBody>
      </p:sp>
      <p:sp>
        <p:nvSpPr>
          <p:cNvPr id="12" name="Text Placeholder 12">
            <a:extLst>
              <a:ext uri="{FF2B5EF4-FFF2-40B4-BE49-F238E27FC236}">
                <a16:creationId xmlns:a16="http://schemas.microsoft.com/office/drawing/2014/main" id="{59BF33B6-E1C8-0449-9B77-F887DA3BC421}"/>
              </a:ext>
            </a:extLst>
          </p:cNvPr>
          <p:cNvSpPr>
            <a:spLocks noGrp="1"/>
          </p:cNvSpPr>
          <p:nvPr>
            <p:ph type="body" sz="quarter" idx="15" hasCustomPrompt="1"/>
          </p:nvPr>
        </p:nvSpPr>
        <p:spPr>
          <a:xfrm>
            <a:off x="442913" y="1916832"/>
            <a:ext cx="5322888" cy="4164781"/>
          </a:xfrm>
          <a:prstGeom prst="rect">
            <a:avLst/>
          </a:prstGeom>
        </p:spPr>
        <p:txBody>
          <a:bodyPr>
            <a:normAutofit/>
          </a:bodyPr>
          <a:lstStyle>
            <a:lvl1pPr marL="285750" marR="0" indent="-285750" algn="l" defTabSz="914400" rtl="0" eaLnBrk="1" fontAlgn="auto" latinLnBrk="0" hangingPunct="1">
              <a:lnSpc>
                <a:spcPct val="100000"/>
              </a:lnSpc>
              <a:spcBef>
                <a:spcPts val="0"/>
              </a:spcBef>
              <a:spcAft>
                <a:spcPts val="0"/>
              </a:spcAft>
              <a:buClrTx/>
              <a:buSzTx/>
              <a:buFont typeface="Wingdings" pitchFamily="2" charset="2"/>
              <a:buChar char="§"/>
              <a:tabLst/>
              <a:defRPr sz="180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a:t>
            </a:r>
            <a:r>
              <a:rPr lang="en-GB"/>
              <a:t> </a:t>
            </a:r>
            <a:r>
              <a:rPr lang="en-GB" err="1"/>
              <a: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a:t>
            </a:r>
          </a:p>
          <a:p>
            <a:pPr lvl="0"/>
            <a:endParaRPr lang="en-GB"/>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GB"/>
              <a:t>Lorem ipsum </a:t>
            </a:r>
            <a:r>
              <a:rPr lang="en-GB" err="1"/>
              <a:t>dolor</a:t>
            </a:r>
            <a:r>
              <a:rPr lang="en-GB"/>
              <a:t> sit </a:t>
            </a:r>
            <a:r>
              <a:rPr lang="en-GB" err="1"/>
              <a:t>amet</a:t>
            </a:r>
            <a:r>
              <a:rPr lang="en-GB"/>
              <a:t>, </a:t>
            </a:r>
            <a:r>
              <a:rPr lang="en-GB" err="1"/>
              <a:t>consect</a:t>
            </a:r>
            <a:r>
              <a:rPr lang="en-GB"/>
              <a:t> </a:t>
            </a:r>
            <a:r>
              <a:rPr lang="en-GB" err="1"/>
              <a: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a:t>
            </a:r>
          </a:p>
          <a:p>
            <a:pPr lvl="0"/>
            <a:endParaRPr lang="en-GB"/>
          </a:p>
        </p:txBody>
      </p:sp>
      <p:sp>
        <p:nvSpPr>
          <p:cNvPr id="13" name="Text Placeholder 12">
            <a:extLst>
              <a:ext uri="{FF2B5EF4-FFF2-40B4-BE49-F238E27FC236}">
                <a16:creationId xmlns:a16="http://schemas.microsoft.com/office/drawing/2014/main" id="{D347CAA1-96CB-1C4C-AEE6-4D1B08190909}"/>
              </a:ext>
            </a:extLst>
          </p:cNvPr>
          <p:cNvSpPr>
            <a:spLocks noGrp="1"/>
          </p:cNvSpPr>
          <p:nvPr>
            <p:ph type="body" sz="quarter" idx="17" hasCustomPrompt="1"/>
          </p:nvPr>
        </p:nvSpPr>
        <p:spPr>
          <a:xfrm>
            <a:off x="6426199" y="1916832"/>
            <a:ext cx="5322888" cy="4164781"/>
          </a:xfrm>
          <a:prstGeom prst="rect">
            <a:avLst/>
          </a:prstGeom>
        </p:spPr>
        <p:txBody>
          <a:bodyPr>
            <a:normAutofit/>
          </a:bodyPr>
          <a:lstStyle>
            <a:lvl1pPr marL="285750" marR="0" indent="-285750" algn="l" defTabSz="914400" rtl="0" eaLnBrk="1" fontAlgn="auto" latinLnBrk="0" hangingPunct="1">
              <a:lnSpc>
                <a:spcPct val="100000"/>
              </a:lnSpc>
              <a:spcBef>
                <a:spcPts val="0"/>
              </a:spcBef>
              <a:spcAft>
                <a:spcPts val="0"/>
              </a:spcAft>
              <a:buClrTx/>
              <a:buSzTx/>
              <a:buFont typeface="Wingdings" pitchFamily="2" charset="2"/>
              <a:buChar char="§"/>
              <a:tabLst/>
              <a:defRPr sz="180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a:t>
            </a:r>
            <a:r>
              <a:rPr lang="en-GB"/>
              <a:t> </a:t>
            </a:r>
            <a:r>
              <a:rPr lang="en-GB" err="1"/>
              <a: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a:t>
            </a:r>
          </a:p>
          <a:p>
            <a:pPr lvl="0"/>
            <a:endParaRPr lang="en-GB"/>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GB"/>
              <a:t>Lorem ipsum </a:t>
            </a:r>
            <a:r>
              <a:rPr lang="en-GB" err="1"/>
              <a:t>dolor</a:t>
            </a:r>
            <a:r>
              <a:rPr lang="en-GB"/>
              <a:t> sit </a:t>
            </a:r>
            <a:r>
              <a:rPr lang="en-GB" err="1"/>
              <a:t>amet</a:t>
            </a:r>
            <a:r>
              <a:rPr lang="en-GB"/>
              <a:t>, </a:t>
            </a:r>
            <a:r>
              <a:rPr lang="en-GB" err="1"/>
              <a:t>consect</a:t>
            </a:r>
            <a:r>
              <a:rPr lang="en-GB"/>
              <a:t> </a:t>
            </a:r>
            <a:r>
              <a:rPr lang="en-GB" err="1"/>
              <a: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a:t>
            </a:r>
          </a:p>
          <a:p>
            <a:pPr lvl="0"/>
            <a:endParaRPr lang="en-GB"/>
          </a:p>
        </p:txBody>
      </p:sp>
      <p:sp>
        <p:nvSpPr>
          <p:cNvPr id="6" name="Footer Placeholder 4">
            <a:extLst>
              <a:ext uri="{FF2B5EF4-FFF2-40B4-BE49-F238E27FC236}">
                <a16:creationId xmlns:a16="http://schemas.microsoft.com/office/drawing/2014/main" id="{02B9F4A3-B81B-EF44-8D02-9205E5B3D843}"/>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a:t>Copyright ©2021 Apraava Energy ▪ This information is confidential.</a:t>
            </a:r>
          </a:p>
        </p:txBody>
      </p:sp>
      <p:sp>
        <p:nvSpPr>
          <p:cNvPr id="7" name="Slide Number Placeholder 5">
            <a:extLst>
              <a:ext uri="{FF2B5EF4-FFF2-40B4-BE49-F238E27FC236}">
                <a16:creationId xmlns:a16="http://schemas.microsoft.com/office/drawing/2014/main" id="{8C9A8A41-0B22-EE41-97D0-05F699894D65}"/>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a:p>
        </p:txBody>
      </p:sp>
      <p:pic>
        <p:nvPicPr>
          <p:cNvPr id="8" name="Picture 7">
            <a:extLst>
              <a:ext uri="{FF2B5EF4-FFF2-40B4-BE49-F238E27FC236}">
                <a16:creationId xmlns:a16="http://schemas.microsoft.com/office/drawing/2014/main" id="{EFD3102A-EF0F-4EA6-A897-D579D62BA720}"/>
              </a:ext>
            </a:extLst>
          </p:cNvPr>
          <p:cNvPicPr>
            <a:picLocks noChangeAspect="1"/>
          </p:cNvPicPr>
          <p:nvPr userDrawn="1"/>
        </p:nvPicPr>
        <p:blipFill>
          <a:blip r:embed="rId2"/>
          <a:stretch>
            <a:fillRect/>
          </a:stretch>
        </p:blipFill>
        <p:spPr>
          <a:xfrm>
            <a:off x="428400" y="6365517"/>
            <a:ext cx="257968" cy="232171"/>
          </a:xfrm>
          <a:prstGeom prst="rect">
            <a:avLst/>
          </a:prstGeom>
        </p:spPr>
      </p:pic>
    </p:spTree>
    <p:extLst>
      <p:ext uri="{BB962C8B-B14F-4D97-AF65-F5344CB8AC3E}">
        <p14:creationId xmlns:p14="http://schemas.microsoft.com/office/powerpoint/2010/main" val="589255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 O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7ECF10-96D0-7D40-978D-38B6FD9DE410}"/>
              </a:ext>
            </a:extLst>
          </p:cNvPr>
          <p:cNvSpPr/>
          <p:nvPr userDrawn="1"/>
        </p:nvSpPr>
        <p:spPr>
          <a:xfrm>
            <a:off x="0" y="0"/>
            <a:ext cx="12192000" cy="6105204"/>
          </a:xfrm>
          <a:prstGeom prst="rect">
            <a:avLst/>
          </a:prstGeom>
          <a:solidFill>
            <a:srgbClr val="009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EDBD385-C47C-B44F-B6AF-7CE641E3111A}"/>
              </a:ext>
            </a:extLst>
          </p:cNvPr>
          <p:cNvPicPr>
            <a:picLocks noChangeAspect="1"/>
          </p:cNvPicPr>
          <p:nvPr userDrawn="1"/>
        </p:nvPicPr>
        <p:blipFill>
          <a:blip r:embed="rId2"/>
          <a:stretch>
            <a:fillRect/>
          </a:stretch>
        </p:blipFill>
        <p:spPr>
          <a:xfrm>
            <a:off x="428400" y="6365517"/>
            <a:ext cx="256000" cy="230400"/>
          </a:xfrm>
          <a:prstGeom prst="rect">
            <a:avLst/>
          </a:prstGeom>
        </p:spPr>
      </p:pic>
      <p:sp>
        <p:nvSpPr>
          <p:cNvPr id="8" name="Text Placeholder 13">
            <a:extLst>
              <a:ext uri="{FF2B5EF4-FFF2-40B4-BE49-F238E27FC236}">
                <a16:creationId xmlns:a16="http://schemas.microsoft.com/office/drawing/2014/main" id="{8B5FBEFF-601D-6E4C-A1DB-7950A1160867}"/>
              </a:ext>
            </a:extLst>
          </p:cNvPr>
          <p:cNvSpPr>
            <a:spLocks noGrp="1"/>
          </p:cNvSpPr>
          <p:nvPr>
            <p:ph type="body" sz="quarter" idx="13" hasCustomPrompt="1"/>
          </p:nvPr>
        </p:nvSpPr>
        <p:spPr>
          <a:xfrm>
            <a:off x="442912" y="2637579"/>
            <a:ext cx="11306175" cy="830049"/>
          </a:xfrm>
          <a:prstGeom prst="rect">
            <a:avLst/>
          </a:prstGeom>
        </p:spPr>
        <p:txBody>
          <a:bodyPr>
            <a:normAutofit/>
          </a:bodyPr>
          <a:lstStyle>
            <a:lvl1pPr marL="0" indent="0">
              <a:lnSpc>
                <a:spcPct val="100000"/>
              </a:lnSpc>
              <a:buFontTx/>
              <a:buNone/>
              <a:defRPr sz="4800" b="1" i="0" baseline="0">
                <a:solidFill>
                  <a:schemeClr val="bg1"/>
                </a:solidFill>
                <a:latin typeface="Verdana" panose="020B0604030504040204" pitchFamily="34" charset="0"/>
              </a:defRPr>
            </a:lvl1pPr>
          </a:lstStyle>
          <a:p>
            <a:pPr lvl="0"/>
            <a:r>
              <a:rPr lang="en-GB" dirty="0"/>
              <a:t>Section slide</a:t>
            </a:r>
          </a:p>
        </p:txBody>
      </p:sp>
      <p:sp>
        <p:nvSpPr>
          <p:cNvPr id="6" name="Footer Placeholder 4">
            <a:extLst>
              <a:ext uri="{FF2B5EF4-FFF2-40B4-BE49-F238E27FC236}">
                <a16:creationId xmlns:a16="http://schemas.microsoft.com/office/drawing/2014/main" id="{29D0485A-6AB5-B74C-9595-9F401B6FC799}"/>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dirty="0"/>
              <a:t>Copyright ©2021 Apraava Energy ▪ This information is confidential.</a:t>
            </a:r>
          </a:p>
        </p:txBody>
      </p:sp>
      <p:sp>
        <p:nvSpPr>
          <p:cNvPr id="7" name="Slide Number Placeholder 5">
            <a:extLst>
              <a:ext uri="{FF2B5EF4-FFF2-40B4-BE49-F238E27FC236}">
                <a16:creationId xmlns:a16="http://schemas.microsoft.com/office/drawing/2014/main" id="{2F201DCA-8C26-E542-91D5-ED1B0450C6CB}"/>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dirty="0"/>
          </a:p>
        </p:txBody>
      </p:sp>
    </p:spTree>
    <p:extLst>
      <p:ext uri="{BB962C8B-B14F-4D97-AF65-F5344CB8AC3E}">
        <p14:creationId xmlns:p14="http://schemas.microsoft.com/office/powerpoint/2010/main" val="29822866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8EE8992-32E2-F344-BF29-F4335A4C3197}"/>
              </a:ext>
            </a:extLst>
          </p:cNvPr>
          <p:cNvPicPr>
            <a:picLocks noChangeAspect="1"/>
          </p:cNvPicPr>
          <p:nvPr/>
        </p:nvPicPr>
        <p:blipFill>
          <a:blip r:embed="rId2"/>
          <a:stretch>
            <a:fillRect/>
          </a:stretch>
        </p:blipFill>
        <p:spPr>
          <a:xfrm>
            <a:off x="428400" y="6365517"/>
            <a:ext cx="256000" cy="230400"/>
          </a:xfrm>
          <a:prstGeom prst="rect">
            <a:avLst/>
          </a:prstGeom>
        </p:spPr>
      </p:pic>
      <p:sp>
        <p:nvSpPr>
          <p:cNvPr id="12" name="Text Placeholder 12">
            <a:extLst>
              <a:ext uri="{FF2B5EF4-FFF2-40B4-BE49-F238E27FC236}">
                <a16:creationId xmlns:a16="http://schemas.microsoft.com/office/drawing/2014/main" id="{A4A0711B-C9D9-B04C-91F4-474508262F5F}"/>
              </a:ext>
            </a:extLst>
          </p:cNvPr>
          <p:cNvSpPr>
            <a:spLocks noGrp="1"/>
          </p:cNvSpPr>
          <p:nvPr>
            <p:ph type="body" sz="quarter" idx="15" hasCustomPrompt="1"/>
          </p:nvPr>
        </p:nvSpPr>
        <p:spPr>
          <a:xfrm>
            <a:off x="442913" y="1916832"/>
            <a:ext cx="3514278" cy="4184705"/>
          </a:xfrm>
          <a:prstGeom prst="rect">
            <a:avLst/>
          </a:prstGeom>
        </p:spPr>
        <p:txBody>
          <a:bodyPr>
            <a:normAutofit/>
          </a:bodyPr>
          <a:lstStyle>
            <a:lvl1pPr marL="285750" marR="0" indent="-285750" algn="l" defTabSz="914400" rtl="0" eaLnBrk="1" fontAlgn="auto" latinLnBrk="0" hangingPunct="1">
              <a:lnSpc>
                <a:spcPct val="100000"/>
              </a:lnSpc>
              <a:spcBef>
                <a:spcPts val="500"/>
              </a:spcBef>
              <a:spcAft>
                <a:spcPts val="0"/>
              </a:spcAft>
              <a:buClrTx/>
              <a:buSzTx/>
              <a:buFont typeface="Wingdings" pitchFamily="2" charset="2"/>
              <a:buChar char="§"/>
              <a:tabLst/>
              <a:defRPr sz="180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a:t>
            </a:r>
            <a:r>
              <a:rPr lang="en-GB"/>
              <a:t> </a:t>
            </a:r>
            <a:r>
              <a:rPr lang="en-GB" err="1"/>
              <a:t>etuer</a:t>
            </a:r>
            <a:r>
              <a:rPr lang="en-GB"/>
              <a:t> </a:t>
            </a:r>
            <a:r>
              <a:rPr lang="en-GB" err="1"/>
              <a:t>adip</a:t>
            </a:r>
            <a:r>
              <a:rPr lang="en-GB"/>
              <a:t> </a:t>
            </a:r>
            <a:r>
              <a:rPr lang="en-GB" err="1"/>
              <a:t>iscing</a:t>
            </a:r>
            <a:r>
              <a:rPr lang="en-GB"/>
              <a:t> </a:t>
            </a:r>
            <a:r>
              <a:rPr lang="en-GB" err="1"/>
              <a:t>elit</a:t>
            </a:r>
            <a:r>
              <a:rPr lang="en-GB"/>
              <a:t>, </a:t>
            </a:r>
            <a:r>
              <a:rPr lang="en-GB" err="1"/>
              <a:t>sed</a:t>
            </a:r>
            <a:r>
              <a:rPr lang="en-GB"/>
              <a:t> </a:t>
            </a:r>
            <a:r>
              <a:rPr lang="en-GB" err="1"/>
              <a:t>diam</a:t>
            </a:r>
            <a:r>
              <a:rPr lang="en-GB"/>
              <a:t> </a:t>
            </a:r>
            <a:r>
              <a:rPr lang="en-GB" err="1"/>
              <a:t>nonu</a:t>
            </a:r>
            <a:r>
              <a:rPr lang="en-GB"/>
              <a:t> </a:t>
            </a:r>
            <a:r>
              <a:rPr lang="en-GB" err="1"/>
              <a:t>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 </a:t>
            </a:r>
            <a:r>
              <a:rPr lang="en-GB" err="1"/>
              <a:t>na</a:t>
            </a:r>
            <a:r>
              <a:rPr lang="en-GB"/>
              <a:t> </a:t>
            </a:r>
            <a:r>
              <a:rPr lang="en-GB" err="1"/>
              <a:t>aliquam</a:t>
            </a:r>
            <a:r>
              <a:rPr lang="en-GB"/>
              <a:t> </a:t>
            </a:r>
            <a:r>
              <a:rPr lang="en-GB" err="1"/>
              <a:t>erat</a:t>
            </a:r>
            <a:r>
              <a:rPr lang="en-GB"/>
              <a:t> </a:t>
            </a:r>
            <a:r>
              <a:rPr lang="en-GB" err="1"/>
              <a:t>volutpat</a:t>
            </a:r>
            <a:r>
              <a:rPr lang="en-GB"/>
              <a:t>.</a:t>
            </a:r>
          </a:p>
          <a:p>
            <a:pPr marL="285750" marR="0" lvl="0" indent="-285750" algn="l" defTabSz="914400" rtl="0" eaLnBrk="1" fontAlgn="auto" latinLnBrk="0" hangingPunct="1">
              <a:lnSpc>
                <a:spcPct val="100000"/>
              </a:lnSpc>
              <a:spcBef>
                <a:spcPts val="500"/>
              </a:spcBef>
              <a:spcAft>
                <a:spcPts val="0"/>
              </a:spcAft>
              <a:buClrTx/>
              <a:buSzTx/>
              <a:buFont typeface="Wingdings" pitchFamily="2" charset="2"/>
              <a:buChar char="§"/>
              <a:tabLst/>
              <a:defRPr/>
            </a:pPr>
            <a:r>
              <a:rPr lang="en-GB"/>
              <a:t>Lorem ipsum </a:t>
            </a:r>
            <a:r>
              <a:rPr lang="en-GB" err="1"/>
              <a:t>dolor</a:t>
            </a:r>
            <a:r>
              <a:rPr lang="en-GB"/>
              <a:t> sit </a:t>
            </a:r>
            <a:r>
              <a:rPr lang="en-GB" err="1"/>
              <a:t>amet</a:t>
            </a:r>
            <a:r>
              <a:rPr lang="en-GB"/>
              <a:t>, </a:t>
            </a:r>
            <a:r>
              <a:rPr lang="en-GB" err="1"/>
              <a:t>consect</a:t>
            </a:r>
            <a:r>
              <a:rPr lang="en-GB"/>
              <a:t> </a:t>
            </a:r>
            <a:r>
              <a:rPr lang="en-GB" err="1"/>
              <a:t>etuer</a:t>
            </a:r>
            <a:r>
              <a:rPr lang="en-GB"/>
              <a:t> </a:t>
            </a:r>
            <a:r>
              <a:rPr lang="en-GB" err="1"/>
              <a:t>adip</a:t>
            </a:r>
            <a:r>
              <a:rPr lang="en-GB"/>
              <a:t> </a:t>
            </a:r>
            <a:r>
              <a:rPr lang="en-GB" err="1"/>
              <a:t>iscing</a:t>
            </a:r>
            <a:r>
              <a:rPr lang="en-GB"/>
              <a:t> </a:t>
            </a:r>
            <a:r>
              <a:rPr lang="en-GB" err="1"/>
              <a:t>elit</a:t>
            </a:r>
            <a:r>
              <a:rPr lang="en-GB"/>
              <a:t>, </a:t>
            </a:r>
            <a:r>
              <a:rPr lang="en-GB" err="1"/>
              <a:t>sed</a:t>
            </a:r>
            <a:r>
              <a:rPr lang="en-GB"/>
              <a:t> </a:t>
            </a:r>
            <a:r>
              <a:rPr lang="en-GB" err="1"/>
              <a:t>diam</a:t>
            </a:r>
            <a:r>
              <a:rPr lang="en-GB"/>
              <a:t> </a:t>
            </a:r>
            <a:r>
              <a:rPr lang="en-GB" err="1"/>
              <a:t>nonu</a:t>
            </a:r>
            <a:r>
              <a:rPr lang="en-GB"/>
              <a:t> </a:t>
            </a:r>
            <a:r>
              <a:rPr lang="en-GB" err="1"/>
              <a:t>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 </a:t>
            </a:r>
            <a:r>
              <a:rPr lang="en-GB" err="1"/>
              <a:t>na</a:t>
            </a:r>
            <a:r>
              <a:rPr lang="en-GB"/>
              <a:t> </a:t>
            </a:r>
            <a:r>
              <a:rPr lang="en-GB" err="1"/>
              <a:t>aliquam</a:t>
            </a:r>
            <a:r>
              <a:rPr lang="en-GB"/>
              <a:t> </a:t>
            </a:r>
            <a:r>
              <a:rPr lang="en-GB" err="1"/>
              <a:t>erat</a:t>
            </a:r>
            <a:r>
              <a:rPr lang="en-GB"/>
              <a:t> </a:t>
            </a:r>
            <a:r>
              <a:rPr lang="en-GB" err="1"/>
              <a:t>volutpat</a:t>
            </a:r>
            <a:r>
              <a:rPr lang="en-GB"/>
              <a:t>.</a:t>
            </a:r>
          </a:p>
          <a:p>
            <a:pPr lvl="0"/>
            <a:endParaRPr lang="en-GB"/>
          </a:p>
        </p:txBody>
      </p:sp>
      <p:sp>
        <p:nvSpPr>
          <p:cNvPr id="19" name="Text Placeholder 13">
            <a:extLst>
              <a:ext uri="{FF2B5EF4-FFF2-40B4-BE49-F238E27FC236}">
                <a16:creationId xmlns:a16="http://schemas.microsoft.com/office/drawing/2014/main" id="{E61E3866-FCFE-354C-BAFB-F4F058E97EF7}"/>
              </a:ext>
            </a:extLst>
          </p:cNvPr>
          <p:cNvSpPr>
            <a:spLocks noGrp="1"/>
          </p:cNvSpPr>
          <p:nvPr>
            <p:ph type="body" sz="quarter" idx="14" hasCustomPrompt="1"/>
          </p:nvPr>
        </p:nvSpPr>
        <p:spPr>
          <a:xfrm>
            <a:off x="442913" y="441325"/>
            <a:ext cx="3200399" cy="676434"/>
          </a:xfrm>
          <a:prstGeom prst="rect">
            <a:avLst/>
          </a:prstGeom>
        </p:spPr>
        <p:txBody>
          <a:bodyPr anchor="t">
            <a:normAutofit/>
          </a:bodyPr>
          <a:lstStyle>
            <a:lvl1pPr marL="0" indent="0">
              <a:lnSpc>
                <a:spcPct val="100000"/>
              </a:lnSpc>
              <a:buFontTx/>
              <a:buNone/>
              <a:defRPr sz="3400" b="1" i="0" baseline="0">
                <a:solidFill>
                  <a:srgbClr val="404041"/>
                </a:solidFill>
                <a:latin typeface="Verdana" panose="020B0604030504040204" pitchFamily="34" charset="0"/>
              </a:defRPr>
            </a:lvl1pPr>
          </a:lstStyle>
          <a:p>
            <a:pPr lvl="0"/>
            <a:r>
              <a:rPr lang="en-GB"/>
              <a:t>Text slide</a:t>
            </a:r>
          </a:p>
        </p:txBody>
      </p:sp>
      <p:sp>
        <p:nvSpPr>
          <p:cNvPr id="11" name="Text Placeholder 12">
            <a:extLst>
              <a:ext uri="{FF2B5EF4-FFF2-40B4-BE49-F238E27FC236}">
                <a16:creationId xmlns:a16="http://schemas.microsoft.com/office/drawing/2014/main" id="{A3F9B02C-F30F-3048-9EFF-4A31EA940AC9}"/>
              </a:ext>
            </a:extLst>
          </p:cNvPr>
          <p:cNvSpPr>
            <a:spLocks noGrp="1"/>
          </p:cNvSpPr>
          <p:nvPr>
            <p:ph type="body" sz="quarter" idx="18" hasCustomPrompt="1"/>
          </p:nvPr>
        </p:nvSpPr>
        <p:spPr>
          <a:xfrm>
            <a:off x="4334098" y="1916832"/>
            <a:ext cx="3514278" cy="4184705"/>
          </a:xfrm>
          <a:prstGeom prst="rect">
            <a:avLst/>
          </a:prstGeom>
        </p:spPr>
        <p:txBody>
          <a:bodyPr>
            <a:normAutofit/>
          </a:bodyPr>
          <a:lstStyle>
            <a:lvl1pPr marL="285750" marR="0" indent="-285750" algn="l" defTabSz="914400" rtl="0" eaLnBrk="1" fontAlgn="auto" latinLnBrk="0" hangingPunct="1">
              <a:lnSpc>
                <a:spcPct val="100000"/>
              </a:lnSpc>
              <a:spcBef>
                <a:spcPts val="500"/>
              </a:spcBef>
              <a:spcAft>
                <a:spcPts val="0"/>
              </a:spcAft>
              <a:buClrTx/>
              <a:buSzTx/>
              <a:buFont typeface="Wingdings" pitchFamily="2" charset="2"/>
              <a:buChar char="§"/>
              <a:tabLst/>
              <a:defRPr sz="180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a:t>
            </a:r>
            <a:r>
              <a:rPr lang="en-GB"/>
              <a:t> </a:t>
            </a:r>
            <a:r>
              <a:rPr lang="en-GB" err="1"/>
              <a:t>etuer</a:t>
            </a:r>
            <a:r>
              <a:rPr lang="en-GB"/>
              <a:t> </a:t>
            </a:r>
            <a:r>
              <a:rPr lang="en-GB" err="1"/>
              <a:t>adip</a:t>
            </a:r>
            <a:r>
              <a:rPr lang="en-GB"/>
              <a:t> </a:t>
            </a:r>
            <a:r>
              <a:rPr lang="en-GB" err="1"/>
              <a:t>iscing</a:t>
            </a:r>
            <a:r>
              <a:rPr lang="en-GB"/>
              <a:t> </a:t>
            </a:r>
            <a:r>
              <a:rPr lang="en-GB" err="1"/>
              <a:t>elit</a:t>
            </a:r>
            <a:r>
              <a:rPr lang="en-GB"/>
              <a:t>, </a:t>
            </a:r>
            <a:r>
              <a:rPr lang="en-GB" err="1"/>
              <a:t>sed</a:t>
            </a:r>
            <a:r>
              <a:rPr lang="en-GB"/>
              <a:t> </a:t>
            </a:r>
            <a:r>
              <a:rPr lang="en-GB" err="1"/>
              <a:t>diam</a:t>
            </a:r>
            <a:r>
              <a:rPr lang="en-GB"/>
              <a:t> </a:t>
            </a:r>
            <a:r>
              <a:rPr lang="en-GB" err="1"/>
              <a:t>nonu</a:t>
            </a:r>
            <a:r>
              <a:rPr lang="en-GB"/>
              <a:t> </a:t>
            </a:r>
            <a:r>
              <a:rPr lang="en-GB" err="1"/>
              <a:t>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 </a:t>
            </a:r>
            <a:r>
              <a:rPr lang="en-GB" err="1"/>
              <a:t>na</a:t>
            </a:r>
            <a:r>
              <a:rPr lang="en-GB"/>
              <a:t> </a:t>
            </a:r>
            <a:r>
              <a:rPr lang="en-GB" err="1"/>
              <a:t>aliquam</a:t>
            </a:r>
            <a:r>
              <a:rPr lang="en-GB"/>
              <a:t> </a:t>
            </a:r>
            <a:r>
              <a:rPr lang="en-GB" err="1"/>
              <a:t>erat</a:t>
            </a:r>
            <a:r>
              <a:rPr lang="en-GB"/>
              <a:t> </a:t>
            </a:r>
            <a:r>
              <a:rPr lang="en-GB" err="1"/>
              <a:t>volutpat</a:t>
            </a:r>
            <a:r>
              <a:rPr lang="en-GB"/>
              <a:t>.</a:t>
            </a:r>
          </a:p>
          <a:p>
            <a:pPr marL="285750" marR="0" lvl="0" indent="-285750" algn="l" defTabSz="914400" rtl="0" eaLnBrk="1" fontAlgn="auto" latinLnBrk="0" hangingPunct="1">
              <a:lnSpc>
                <a:spcPct val="100000"/>
              </a:lnSpc>
              <a:spcBef>
                <a:spcPts val="500"/>
              </a:spcBef>
              <a:spcAft>
                <a:spcPts val="0"/>
              </a:spcAft>
              <a:buClrTx/>
              <a:buSzTx/>
              <a:buFont typeface="Wingdings" pitchFamily="2" charset="2"/>
              <a:buChar char="§"/>
              <a:tabLst/>
              <a:defRPr/>
            </a:pPr>
            <a:r>
              <a:rPr lang="en-GB"/>
              <a:t>Lorem ipsum </a:t>
            </a:r>
            <a:r>
              <a:rPr lang="en-GB" err="1"/>
              <a:t>dolor</a:t>
            </a:r>
            <a:r>
              <a:rPr lang="en-GB"/>
              <a:t> sit </a:t>
            </a:r>
            <a:r>
              <a:rPr lang="en-GB" err="1"/>
              <a:t>amet</a:t>
            </a:r>
            <a:r>
              <a:rPr lang="en-GB"/>
              <a:t>, </a:t>
            </a:r>
            <a:r>
              <a:rPr lang="en-GB" err="1"/>
              <a:t>consect</a:t>
            </a:r>
            <a:r>
              <a:rPr lang="en-GB"/>
              <a:t> </a:t>
            </a:r>
            <a:r>
              <a:rPr lang="en-GB" err="1"/>
              <a:t>etuer</a:t>
            </a:r>
            <a:r>
              <a:rPr lang="en-GB"/>
              <a:t> </a:t>
            </a:r>
            <a:r>
              <a:rPr lang="en-GB" err="1"/>
              <a:t>adip</a:t>
            </a:r>
            <a:r>
              <a:rPr lang="en-GB"/>
              <a:t> </a:t>
            </a:r>
            <a:r>
              <a:rPr lang="en-GB" err="1"/>
              <a:t>iscing</a:t>
            </a:r>
            <a:r>
              <a:rPr lang="en-GB"/>
              <a:t> </a:t>
            </a:r>
            <a:r>
              <a:rPr lang="en-GB" err="1"/>
              <a:t>elit</a:t>
            </a:r>
            <a:r>
              <a:rPr lang="en-GB"/>
              <a:t>, </a:t>
            </a:r>
            <a:r>
              <a:rPr lang="en-GB" err="1"/>
              <a:t>sed</a:t>
            </a:r>
            <a:r>
              <a:rPr lang="en-GB"/>
              <a:t> </a:t>
            </a:r>
            <a:r>
              <a:rPr lang="en-GB" err="1"/>
              <a:t>diam</a:t>
            </a:r>
            <a:r>
              <a:rPr lang="en-GB"/>
              <a:t> </a:t>
            </a:r>
            <a:r>
              <a:rPr lang="en-GB" err="1"/>
              <a:t>nonu</a:t>
            </a:r>
            <a:r>
              <a:rPr lang="en-GB"/>
              <a:t> </a:t>
            </a:r>
            <a:r>
              <a:rPr lang="en-GB" err="1"/>
              <a:t>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 </a:t>
            </a:r>
            <a:r>
              <a:rPr lang="en-GB" err="1"/>
              <a:t>na</a:t>
            </a:r>
            <a:r>
              <a:rPr lang="en-GB"/>
              <a:t> </a:t>
            </a:r>
            <a:r>
              <a:rPr lang="en-GB" err="1"/>
              <a:t>aliquam</a:t>
            </a:r>
            <a:r>
              <a:rPr lang="en-GB"/>
              <a:t> </a:t>
            </a:r>
            <a:r>
              <a:rPr lang="en-GB" err="1"/>
              <a:t>erat</a:t>
            </a:r>
            <a:r>
              <a:rPr lang="en-GB"/>
              <a:t> </a:t>
            </a:r>
            <a:r>
              <a:rPr lang="en-GB" err="1"/>
              <a:t>volutpat</a:t>
            </a:r>
            <a:r>
              <a:rPr lang="en-GB"/>
              <a:t>.</a:t>
            </a:r>
          </a:p>
          <a:p>
            <a:pPr lvl="0"/>
            <a:endParaRPr lang="en-GB"/>
          </a:p>
        </p:txBody>
      </p:sp>
      <p:sp>
        <p:nvSpPr>
          <p:cNvPr id="13" name="Text Placeholder 12">
            <a:extLst>
              <a:ext uri="{FF2B5EF4-FFF2-40B4-BE49-F238E27FC236}">
                <a16:creationId xmlns:a16="http://schemas.microsoft.com/office/drawing/2014/main" id="{2E040AF5-EC8B-B149-866D-E52FF4A81B63}"/>
              </a:ext>
            </a:extLst>
          </p:cNvPr>
          <p:cNvSpPr>
            <a:spLocks noGrp="1"/>
          </p:cNvSpPr>
          <p:nvPr>
            <p:ph type="body" sz="quarter" idx="19" hasCustomPrompt="1"/>
          </p:nvPr>
        </p:nvSpPr>
        <p:spPr>
          <a:xfrm>
            <a:off x="8225283" y="1921524"/>
            <a:ext cx="3514278" cy="4180013"/>
          </a:xfrm>
          <a:prstGeom prst="rect">
            <a:avLst/>
          </a:prstGeom>
        </p:spPr>
        <p:txBody>
          <a:bodyPr>
            <a:normAutofit/>
          </a:bodyPr>
          <a:lstStyle>
            <a:lvl1pPr marL="285750" marR="0" indent="-285750" algn="l" defTabSz="914400" rtl="0" eaLnBrk="1" fontAlgn="auto" latinLnBrk="0" hangingPunct="1">
              <a:lnSpc>
                <a:spcPct val="100000"/>
              </a:lnSpc>
              <a:spcBef>
                <a:spcPts val="500"/>
              </a:spcBef>
              <a:spcAft>
                <a:spcPts val="0"/>
              </a:spcAft>
              <a:buClrTx/>
              <a:buSzTx/>
              <a:buFont typeface="Wingdings" pitchFamily="2" charset="2"/>
              <a:buChar char="§"/>
              <a:tabLst/>
              <a:defRPr sz="180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a:t>
            </a:r>
            <a:r>
              <a:rPr lang="en-GB"/>
              <a:t> </a:t>
            </a:r>
            <a:r>
              <a:rPr lang="en-GB" err="1"/>
              <a:t>etuer</a:t>
            </a:r>
            <a:r>
              <a:rPr lang="en-GB"/>
              <a:t> </a:t>
            </a:r>
            <a:r>
              <a:rPr lang="en-GB" err="1"/>
              <a:t>adip</a:t>
            </a:r>
            <a:r>
              <a:rPr lang="en-GB"/>
              <a:t> </a:t>
            </a:r>
            <a:r>
              <a:rPr lang="en-GB" err="1"/>
              <a:t>iscing</a:t>
            </a:r>
            <a:r>
              <a:rPr lang="en-GB"/>
              <a:t> </a:t>
            </a:r>
            <a:r>
              <a:rPr lang="en-GB" err="1"/>
              <a:t>elit</a:t>
            </a:r>
            <a:r>
              <a:rPr lang="en-GB"/>
              <a:t>, </a:t>
            </a:r>
            <a:r>
              <a:rPr lang="en-GB" err="1"/>
              <a:t>sed</a:t>
            </a:r>
            <a:r>
              <a:rPr lang="en-GB"/>
              <a:t> </a:t>
            </a:r>
            <a:r>
              <a:rPr lang="en-GB" err="1"/>
              <a:t>diam</a:t>
            </a:r>
            <a:r>
              <a:rPr lang="en-GB"/>
              <a:t> </a:t>
            </a:r>
            <a:r>
              <a:rPr lang="en-GB" err="1"/>
              <a:t>nonu</a:t>
            </a:r>
            <a:r>
              <a:rPr lang="en-GB"/>
              <a:t> </a:t>
            </a:r>
            <a:r>
              <a:rPr lang="en-GB" err="1"/>
              <a:t>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 </a:t>
            </a:r>
            <a:r>
              <a:rPr lang="en-GB" err="1"/>
              <a:t>na</a:t>
            </a:r>
            <a:r>
              <a:rPr lang="en-GB"/>
              <a:t> </a:t>
            </a:r>
            <a:r>
              <a:rPr lang="en-GB" err="1"/>
              <a:t>aliquam</a:t>
            </a:r>
            <a:r>
              <a:rPr lang="en-GB"/>
              <a:t> </a:t>
            </a:r>
            <a:r>
              <a:rPr lang="en-GB" err="1"/>
              <a:t>erat</a:t>
            </a:r>
            <a:r>
              <a:rPr lang="en-GB"/>
              <a:t> </a:t>
            </a:r>
            <a:r>
              <a:rPr lang="en-GB" err="1"/>
              <a:t>volutpat</a:t>
            </a:r>
            <a:r>
              <a:rPr lang="en-GB"/>
              <a:t>.</a:t>
            </a:r>
          </a:p>
          <a:p>
            <a:pPr marL="285750" marR="0" lvl="0" indent="-285750" algn="l" defTabSz="914400" rtl="0" eaLnBrk="1" fontAlgn="auto" latinLnBrk="0" hangingPunct="1">
              <a:lnSpc>
                <a:spcPct val="100000"/>
              </a:lnSpc>
              <a:spcBef>
                <a:spcPts val="500"/>
              </a:spcBef>
              <a:spcAft>
                <a:spcPts val="0"/>
              </a:spcAft>
              <a:buClrTx/>
              <a:buSzTx/>
              <a:buFont typeface="Wingdings" pitchFamily="2" charset="2"/>
              <a:buChar char="§"/>
              <a:tabLst/>
              <a:defRPr/>
            </a:pPr>
            <a:r>
              <a:rPr lang="en-GB"/>
              <a:t>Lorem ipsum </a:t>
            </a:r>
            <a:r>
              <a:rPr lang="en-GB" err="1"/>
              <a:t>dolor</a:t>
            </a:r>
            <a:r>
              <a:rPr lang="en-GB"/>
              <a:t> sit </a:t>
            </a:r>
            <a:r>
              <a:rPr lang="en-GB" err="1"/>
              <a:t>amet</a:t>
            </a:r>
            <a:r>
              <a:rPr lang="en-GB"/>
              <a:t>, </a:t>
            </a:r>
            <a:r>
              <a:rPr lang="en-GB" err="1"/>
              <a:t>consect</a:t>
            </a:r>
            <a:r>
              <a:rPr lang="en-GB"/>
              <a:t> </a:t>
            </a:r>
            <a:r>
              <a:rPr lang="en-GB" err="1"/>
              <a:t>etuer</a:t>
            </a:r>
            <a:r>
              <a:rPr lang="en-GB"/>
              <a:t> </a:t>
            </a:r>
            <a:r>
              <a:rPr lang="en-GB" err="1"/>
              <a:t>adip</a:t>
            </a:r>
            <a:r>
              <a:rPr lang="en-GB"/>
              <a:t> </a:t>
            </a:r>
            <a:r>
              <a:rPr lang="en-GB" err="1"/>
              <a:t>iscing</a:t>
            </a:r>
            <a:r>
              <a:rPr lang="en-GB"/>
              <a:t> </a:t>
            </a:r>
            <a:r>
              <a:rPr lang="en-GB" err="1"/>
              <a:t>elit</a:t>
            </a:r>
            <a:r>
              <a:rPr lang="en-GB"/>
              <a:t>, </a:t>
            </a:r>
            <a:r>
              <a:rPr lang="en-GB" err="1"/>
              <a:t>sed</a:t>
            </a:r>
            <a:r>
              <a:rPr lang="en-GB"/>
              <a:t> </a:t>
            </a:r>
            <a:r>
              <a:rPr lang="en-GB" err="1"/>
              <a:t>diam</a:t>
            </a:r>
            <a:r>
              <a:rPr lang="en-GB"/>
              <a:t> </a:t>
            </a:r>
            <a:r>
              <a:rPr lang="en-GB" err="1"/>
              <a:t>nonu</a:t>
            </a:r>
            <a:r>
              <a:rPr lang="en-GB"/>
              <a:t> </a:t>
            </a:r>
            <a:r>
              <a:rPr lang="en-GB" err="1"/>
              <a:t>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 </a:t>
            </a:r>
            <a:r>
              <a:rPr lang="en-GB" err="1"/>
              <a:t>na</a:t>
            </a:r>
            <a:r>
              <a:rPr lang="en-GB"/>
              <a:t> </a:t>
            </a:r>
            <a:r>
              <a:rPr lang="en-GB" err="1"/>
              <a:t>aliquam</a:t>
            </a:r>
            <a:r>
              <a:rPr lang="en-GB"/>
              <a:t> </a:t>
            </a:r>
            <a:r>
              <a:rPr lang="en-GB" err="1"/>
              <a:t>erat</a:t>
            </a:r>
            <a:r>
              <a:rPr lang="en-GB"/>
              <a:t> </a:t>
            </a:r>
            <a:r>
              <a:rPr lang="en-GB" err="1"/>
              <a:t>volutpat</a:t>
            </a:r>
            <a:r>
              <a:rPr lang="en-GB"/>
              <a:t>.</a:t>
            </a:r>
          </a:p>
          <a:p>
            <a:pPr lvl="0"/>
            <a:endParaRPr lang="en-GB"/>
          </a:p>
        </p:txBody>
      </p:sp>
      <p:sp>
        <p:nvSpPr>
          <p:cNvPr id="7" name="Footer Placeholder 4">
            <a:extLst>
              <a:ext uri="{FF2B5EF4-FFF2-40B4-BE49-F238E27FC236}">
                <a16:creationId xmlns:a16="http://schemas.microsoft.com/office/drawing/2014/main" id="{9E2D49AE-85E3-8946-8443-B8AC911484C8}"/>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a:t>Copyright ©2021 Apraava Energy ▪ This information is confidential.</a:t>
            </a:r>
          </a:p>
        </p:txBody>
      </p:sp>
      <p:sp>
        <p:nvSpPr>
          <p:cNvPr id="8" name="Slide Number Placeholder 5">
            <a:extLst>
              <a:ext uri="{FF2B5EF4-FFF2-40B4-BE49-F238E27FC236}">
                <a16:creationId xmlns:a16="http://schemas.microsoft.com/office/drawing/2014/main" id="{AC720862-7916-9748-8391-A6017E907C52}"/>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a:p>
        </p:txBody>
      </p:sp>
      <p:pic>
        <p:nvPicPr>
          <p:cNvPr id="9" name="Picture 8">
            <a:extLst>
              <a:ext uri="{FF2B5EF4-FFF2-40B4-BE49-F238E27FC236}">
                <a16:creationId xmlns:a16="http://schemas.microsoft.com/office/drawing/2014/main" id="{F5F61824-8612-4671-94A5-6EF930AB7FF0}"/>
              </a:ext>
            </a:extLst>
          </p:cNvPr>
          <p:cNvPicPr>
            <a:picLocks noChangeAspect="1"/>
          </p:cNvPicPr>
          <p:nvPr userDrawn="1"/>
        </p:nvPicPr>
        <p:blipFill>
          <a:blip r:embed="rId2"/>
          <a:stretch>
            <a:fillRect/>
          </a:stretch>
        </p:blipFill>
        <p:spPr>
          <a:xfrm>
            <a:off x="428400" y="6365517"/>
            <a:ext cx="256000" cy="230400"/>
          </a:xfrm>
          <a:prstGeom prst="rect">
            <a:avLst/>
          </a:prstGeom>
        </p:spPr>
      </p:pic>
    </p:spTree>
    <p:extLst>
      <p:ext uri="{BB962C8B-B14F-4D97-AF65-F5344CB8AC3E}">
        <p14:creationId xmlns:p14="http://schemas.microsoft.com/office/powerpoint/2010/main" val="5137491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ext Slide with Image - O1">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6DECDBA0-37DD-6242-B89F-1B981ABD0A6F}"/>
              </a:ext>
            </a:extLst>
          </p:cNvPr>
          <p:cNvSpPr>
            <a:spLocks noGrp="1"/>
          </p:cNvSpPr>
          <p:nvPr>
            <p:ph type="pic" sz="quarter" idx="13"/>
          </p:nvPr>
        </p:nvSpPr>
        <p:spPr>
          <a:xfrm>
            <a:off x="6350794" y="0"/>
            <a:ext cx="5841206" cy="6093619"/>
          </a:xfrm>
          <a:prstGeom prst="rect">
            <a:avLst/>
          </a:prstGeom>
        </p:spPr>
        <p:txBody>
          <a:bodyPr>
            <a:normAutofit/>
          </a:bodyPr>
          <a:lstStyle>
            <a:lvl1pPr marL="0" indent="0">
              <a:buFontTx/>
              <a:buNone/>
              <a:defRPr sz="1000" baseline="0"/>
            </a:lvl1pPr>
          </a:lstStyle>
          <a:p>
            <a:r>
              <a:rPr lang="en-US"/>
              <a:t>Click icon to add picture</a:t>
            </a:r>
          </a:p>
        </p:txBody>
      </p:sp>
      <p:sp>
        <p:nvSpPr>
          <p:cNvPr id="10" name="Text Placeholder 13">
            <a:extLst>
              <a:ext uri="{FF2B5EF4-FFF2-40B4-BE49-F238E27FC236}">
                <a16:creationId xmlns:a16="http://schemas.microsoft.com/office/drawing/2014/main" id="{519D3E98-97A7-6F4E-BC96-1EF6E1134336}"/>
              </a:ext>
            </a:extLst>
          </p:cNvPr>
          <p:cNvSpPr>
            <a:spLocks noGrp="1"/>
          </p:cNvSpPr>
          <p:nvPr>
            <p:ph type="body" sz="quarter" idx="14" hasCustomPrompt="1"/>
          </p:nvPr>
        </p:nvSpPr>
        <p:spPr>
          <a:xfrm>
            <a:off x="442913" y="441325"/>
            <a:ext cx="5493543" cy="1420550"/>
          </a:xfrm>
          <a:prstGeom prst="rect">
            <a:avLst/>
          </a:prstGeom>
        </p:spPr>
        <p:txBody>
          <a:bodyPr anchor="t">
            <a:normAutofit/>
          </a:bodyPr>
          <a:lstStyle>
            <a:lvl1pPr marL="0" indent="0">
              <a:lnSpc>
                <a:spcPct val="100000"/>
              </a:lnSpc>
              <a:buFontTx/>
              <a:buNone/>
              <a:defRPr sz="3800" b="1" i="0" baseline="0">
                <a:solidFill>
                  <a:srgbClr val="404041"/>
                </a:solidFill>
                <a:latin typeface="Verdana" panose="020B0604030504040204" pitchFamily="34" charset="0"/>
              </a:defRPr>
            </a:lvl1pPr>
          </a:lstStyle>
          <a:p>
            <a:pPr lvl="0"/>
            <a:r>
              <a:rPr lang="en-GB"/>
              <a:t>Text slide with imagery</a:t>
            </a:r>
          </a:p>
        </p:txBody>
      </p:sp>
      <p:pic>
        <p:nvPicPr>
          <p:cNvPr id="13" name="Picture 12">
            <a:extLst>
              <a:ext uri="{FF2B5EF4-FFF2-40B4-BE49-F238E27FC236}">
                <a16:creationId xmlns:a16="http://schemas.microsoft.com/office/drawing/2014/main" id="{05C4B571-CA86-564A-A82A-42B5129779FE}"/>
              </a:ext>
            </a:extLst>
          </p:cNvPr>
          <p:cNvPicPr>
            <a:picLocks noChangeAspect="1"/>
          </p:cNvPicPr>
          <p:nvPr/>
        </p:nvPicPr>
        <p:blipFill>
          <a:blip r:embed="rId2"/>
          <a:stretch>
            <a:fillRect/>
          </a:stretch>
        </p:blipFill>
        <p:spPr>
          <a:xfrm>
            <a:off x="428400" y="6365517"/>
            <a:ext cx="256000" cy="230400"/>
          </a:xfrm>
          <a:prstGeom prst="rect">
            <a:avLst/>
          </a:prstGeom>
        </p:spPr>
      </p:pic>
      <p:sp>
        <p:nvSpPr>
          <p:cNvPr id="16" name="Text Placeholder 12">
            <a:extLst>
              <a:ext uri="{FF2B5EF4-FFF2-40B4-BE49-F238E27FC236}">
                <a16:creationId xmlns:a16="http://schemas.microsoft.com/office/drawing/2014/main" id="{226EC59E-3BC0-C643-A1BB-D3300A4836B4}"/>
              </a:ext>
            </a:extLst>
          </p:cNvPr>
          <p:cNvSpPr>
            <a:spLocks noGrp="1"/>
          </p:cNvSpPr>
          <p:nvPr>
            <p:ph type="body" sz="quarter" idx="15" hasCustomPrompt="1"/>
          </p:nvPr>
        </p:nvSpPr>
        <p:spPr>
          <a:xfrm>
            <a:off x="442914" y="1992027"/>
            <a:ext cx="5493542" cy="4101592"/>
          </a:xfrm>
          <a:prstGeom prst="rect">
            <a:avLst/>
          </a:prstGeom>
        </p:spPr>
        <p:txBody>
          <a:bodyPr>
            <a:noAutofit/>
          </a:bodyPr>
          <a:lstStyle>
            <a:lvl1pPr marL="285750" marR="0" indent="-285750" algn="l" defTabSz="914400" rtl="0" eaLnBrk="1" fontAlgn="auto" latinLnBrk="0" hangingPunct="1">
              <a:lnSpc>
                <a:spcPct val="100000"/>
              </a:lnSpc>
              <a:spcBef>
                <a:spcPts val="400"/>
              </a:spcBef>
              <a:spcAft>
                <a:spcPts val="0"/>
              </a:spcAft>
              <a:buClrTx/>
              <a:buSzTx/>
              <a:buFont typeface="Wingdings" pitchFamily="2" charset="2"/>
              <a:buChar char="§"/>
              <a:tabLst/>
              <a:defRPr sz="120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a:t>
            </a:r>
          </a:p>
          <a:p>
            <a:pPr lvl="0"/>
            <a:endParaRPr lang="en-GB"/>
          </a:p>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a:t>
            </a:r>
          </a:p>
          <a:p>
            <a:pPr lvl="0"/>
            <a:endParaRPr lang="en-GB"/>
          </a:p>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a:t>
            </a:r>
          </a:p>
          <a:p>
            <a:pPr lvl="0"/>
            <a:endParaRPr lang="en-GB"/>
          </a:p>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a:t>
            </a:r>
          </a:p>
        </p:txBody>
      </p:sp>
      <p:sp>
        <p:nvSpPr>
          <p:cNvPr id="6" name="Footer Placeholder 4">
            <a:extLst>
              <a:ext uri="{FF2B5EF4-FFF2-40B4-BE49-F238E27FC236}">
                <a16:creationId xmlns:a16="http://schemas.microsoft.com/office/drawing/2014/main" id="{BF1C3F16-A217-204B-96C3-F04A1443E47A}"/>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a:t>Copyright ©2021 Apraava Energy ▪ This information is confidential.</a:t>
            </a:r>
          </a:p>
        </p:txBody>
      </p:sp>
      <p:sp>
        <p:nvSpPr>
          <p:cNvPr id="7" name="Slide Number Placeholder 5">
            <a:extLst>
              <a:ext uri="{FF2B5EF4-FFF2-40B4-BE49-F238E27FC236}">
                <a16:creationId xmlns:a16="http://schemas.microsoft.com/office/drawing/2014/main" id="{A93ECFE3-0A06-4844-A23C-932189CCFE27}"/>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a:p>
        </p:txBody>
      </p:sp>
      <p:pic>
        <p:nvPicPr>
          <p:cNvPr id="8" name="Picture 7">
            <a:extLst>
              <a:ext uri="{FF2B5EF4-FFF2-40B4-BE49-F238E27FC236}">
                <a16:creationId xmlns:a16="http://schemas.microsoft.com/office/drawing/2014/main" id="{45CB6536-9C89-40E6-B504-C3E3D9990FDD}"/>
              </a:ext>
            </a:extLst>
          </p:cNvPr>
          <p:cNvPicPr>
            <a:picLocks noChangeAspect="1"/>
          </p:cNvPicPr>
          <p:nvPr userDrawn="1"/>
        </p:nvPicPr>
        <p:blipFill>
          <a:blip r:embed="rId2"/>
          <a:stretch>
            <a:fillRect/>
          </a:stretch>
        </p:blipFill>
        <p:spPr>
          <a:xfrm>
            <a:off x="428400" y="6365517"/>
            <a:ext cx="256000" cy="230400"/>
          </a:xfrm>
          <a:prstGeom prst="rect">
            <a:avLst/>
          </a:prstGeom>
        </p:spPr>
      </p:pic>
    </p:spTree>
    <p:extLst>
      <p:ext uri="{BB962C8B-B14F-4D97-AF65-F5344CB8AC3E}">
        <p14:creationId xmlns:p14="http://schemas.microsoft.com/office/powerpoint/2010/main" val="2615024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ext Slide with with Image - O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590FC2E-A4BB-E84E-95DA-3DF88537E101}"/>
              </a:ext>
            </a:extLst>
          </p:cNvPr>
          <p:cNvPicPr>
            <a:picLocks noChangeAspect="1"/>
          </p:cNvPicPr>
          <p:nvPr/>
        </p:nvPicPr>
        <p:blipFill>
          <a:blip r:embed="rId2"/>
          <a:stretch>
            <a:fillRect/>
          </a:stretch>
        </p:blipFill>
        <p:spPr>
          <a:xfrm>
            <a:off x="513558" y="6365517"/>
            <a:ext cx="256000" cy="230400"/>
          </a:xfrm>
          <a:prstGeom prst="rect">
            <a:avLst/>
          </a:prstGeom>
        </p:spPr>
      </p:pic>
      <p:sp>
        <p:nvSpPr>
          <p:cNvPr id="11" name="Picture Placeholder 11">
            <a:extLst>
              <a:ext uri="{FF2B5EF4-FFF2-40B4-BE49-F238E27FC236}">
                <a16:creationId xmlns:a16="http://schemas.microsoft.com/office/drawing/2014/main" id="{55AE04D8-8C1A-864A-A8CB-E417AC88B406}"/>
              </a:ext>
            </a:extLst>
          </p:cNvPr>
          <p:cNvSpPr>
            <a:spLocks noGrp="1"/>
          </p:cNvSpPr>
          <p:nvPr>
            <p:ph type="pic" sz="quarter" idx="13"/>
          </p:nvPr>
        </p:nvSpPr>
        <p:spPr>
          <a:xfrm>
            <a:off x="11807" y="0"/>
            <a:ext cx="5932316" cy="6093619"/>
          </a:xfrm>
          <a:prstGeom prst="rect">
            <a:avLst/>
          </a:prstGeom>
        </p:spPr>
        <p:txBody>
          <a:bodyPr>
            <a:normAutofit/>
          </a:bodyPr>
          <a:lstStyle>
            <a:lvl1pPr marL="0" indent="0">
              <a:buFontTx/>
              <a:buNone/>
              <a:defRPr sz="1000" baseline="0"/>
            </a:lvl1pPr>
          </a:lstStyle>
          <a:p>
            <a:r>
              <a:rPr lang="en-US"/>
              <a:t>Click icon to add picture</a:t>
            </a:r>
          </a:p>
        </p:txBody>
      </p:sp>
      <p:sp>
        <p:nvSpPr>
          <p:cNvPr id="12" name="Text Placeholder 13">
            <a:extLst>
              <a:ext uri="{FF2B5EF4-FFF2-40B4-BE49-F238E27FC236}">
                <a16:creationId xmlns:a16="http://schemas.microsoft.com/office/drawing/2014/main" id="{188C42D3-A19B-8941-91AD-4BD63A70CA32}"/>
              </a:ext>
            </a:extLst>
          </p:cNvPr>
          <p:cNvSpPr>
            <a:spLocks noGrp="1"/>
          </p:cNvSpPr>
          <p:nvPr>
            <p:ph type="body" sz="quarter" idx="14" hasCustomPrompt="1"/>
          </p:nvPr>
        </p:nvSpPr>
        <p:spPr>
          <a:xfrm>
            <a:off x="6350794" y="441325"/>
            <a:ext cx="5391923" cy="1420550"/>
          </a:xfrm>
          <a:prstGeom prst="rect">
            <a:avLst/>
          </a:prstGeom>
        </p:spPr>
        <p:txBody>
          <a:bodyPr anchor="t">
            <a:normAutofit/>
          </a:bodyPr>
          <a:lstStyle>
            <a:lvl1pPr marL="0" indent="0">
              <a:lnSpc>
                <a:spcPct val="100000"/>
              </a:lnSpc>
              <a:buFontTx/>
              <a:buNone/>
              <a:defRPr sz="3800" b="1" i="0" baseline="0">
                <a:solidFill>
                  <a:srgbClr val="404041"/>
                </a:solidFill>
                <a:latin typeface="Verdana" panose="020B0604030504040204" pitchFamily="34" charset="0"/>
              </a:defRPr>
            </a:lvl1pPr>
          </a:lstStyle>
          <a:p>
            <a:pPr lvl="0"/>
            <a:r>
              <a:rPr lang="en-GB"/>
              <a:t>Text slide with imagery</a:t>
            </a:r>
          </a:p>
        </p:txBody>
      </p:sp>
      <p:sp>
        <p:nvSpPr>
          <p:cNvPr id="13" name="Text Placeholder 12">
            <a:extLst>
              <a:ext uri="{FF2B5EF4-FFF2-40B4-BE49-F238E27FC236}">
                <a16:creationId xmlns:a16="http://schemas.microsoft.com/office/drawing/2014/main" id="{88AE04CE-81DD-C044-BF4D-1018B8AE643B}"/>
              </a:ext>
            </a:extLst>
          </p:cNvPr>
          <p:cNvSpPr>
            <a:spLocks noGrp="1"/>
          </p:cNvSpPr>
          <p:nvPr>
            <p:ph type="body" sz="quarter" idx="15" hasCustomPrompt="1"/>
          </p:nvPr>
        </p:nvSpPr>
        <p:spPr>
          <a:xfrm>
            <a:off x="6350795" y="1996305"/>
            <a:ext cx="5398294" cy="4097313"/>
          </a:xfrm>
          <a:prstGeom prst="rect">
            <a:avLst/>
          </a:prstGeom>
        </p:spPr>
        <p:txBody>
          <a:bodyPr>
            <a:noAutofit/>
          </a:bodyPr>
          <a:lstStyle>
            <a:lvl1pPr marL="285750" marR="0" indent="-285750" algn="l" defTabSz="914400" rtl="0" eaLnBrk="1" fontAlgn="auto" latinLnBrk="0" hangingPunct="1">
              <a:lnSpc>
                <a:spcPct val="100000"/>
              </a:lnSpc>
              <a:spcBef>
                <a:spcPts val="400"/>
              </a:spcBef>
              <a:spcAft>
                <a:spcPts val="0"/>
              </a:spcAft>
              <a:buClrTx/>
              <a:buSzTx/>
              <a:buFont typeface="Wingdings" pitchFamily="2" charset="2"/>
              <a:buChar char="§"/>
              <a:tabLst/>
              <a:defRPr sz="120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a:t>
            </a:r>
          </a:p>
          <a:p>
            <a:pPr lvl="0"/>
            <a:endParaRPr lang="en-GB"/>
          </a:p>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a:t>
            </a:r>
          </a:p>
          <a:p>
            <a:pPr lvl="0"/>
            <a:endParaRPr lang="en-GB"/>
          </a:p>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a:t>
            </a:r>
          </a:p>
          <a:p>
            <a:pPr lvl="0"/>
            <a:endParaRPr lang="en-GB"/>
          </a:p>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a:t>
            </a:r>
          </a:p>
        </p:txBody>
      </p:sp>
      <p:sp>
        <p:nvSpPr>
          <p:cNvPr id="6" name="Footer Placeholder 4">
            <a:extLst>
              <a:ext uri="{FF2B5EF4-FFF2-40B4-BE49-F238E27FC236}">
                <a16:creationId xmlns:a16="http://schemas.microsoft.com/office/drawing/2014/main" id="{D5DC1132-8252-994D-88F1-CECD4A1BB6EF}"/>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a:t>Copyright ©2021 Apraava Energy ▪ This information is confidential.</a:t>
            </a:r>
          </a:p>
        </p:txBody>
      </p:sp>
      <p:sp>
        <p:nvSpPr>
          <p:cNvPr id="7" name="Slide Number Placeholder 5">
            <a:extLst>
              <a:ext uri="{FF2B5EF4-FFF2-40B4-BE49-F238E27FC236}">
                <a16:creationId xmlns:a16="http://schemas.microsoft.com/office/drawing/2014/main" id="{A9B1CFEE-4159-C742-BF51-526DE230011A}"/>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a:p>
        </p:txBody>
      </p:sp>
      <p:pic>
        <p:nvPicPr>
          <p:cNvPr id="8" name="Picture 7">
            <a:extLst>
              <a:ext uri="{FF2B5EF4-FFF2-40B4-BE49-F238E27FC236}">
                <a16:creationId xmlns:a16="http://schemas.microsoft.com/office/drawing/2014/main" id="{28E71E40-C1D8-426E-84C2-7162641C2CA2}"/>
              </a:ext>
            </a:extLst>
          </p:cNvPr>
          <p:cNvPicPr>
            <a:picLocks noChangeAspect="1"/>
          </p:cNvPicPr>
          <p:nvPr userDrawn="1"/>
        </p:nvPicPr>
        <p:blipFill>
          <a:blip r:embed="rId2"/>
          <a:stretch>
            <a:fillRect/>
          </a:stretch>
        </p:blipFill>
        <p:spPr>
          <a:xfrm>
            <a:off x="513558" y="6365517"/>
            <a:ext cx="256000" cy="230400"/>
          </a:xfrm>
          <a:prstGeom prst="rect">
            <a:avLst/>
          </a:prstGeom>
        </p:spPr>
      </p:pic>
    </p:spTree>
    <p:extLst>
      <p:ext uri="{BB962C8B-B14F-4D97-AF65-F5344CB8AC3E}">
        <p14:creationId xmlns:p14="http://schemas.microsoft.com/office/powerpoint/2010/main" val="24077019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Image and Quote Slide">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1F6A261F-DED6-EA42-B51D-7DA324C6877A}"/>
              </a:ext>
            </a:extLst>
          </p:cNvPr>
          <p:cNvSpPr>
            <a:spLocks noGrp="1"/>
          </p:cNvSpPr>
          <p:nvPr>
            <p:ph type="pic" sz="quarter" idx="13"/>
          </p:nvPr>
        </p:nvSpPr>
        <p:spPr>
          <a:xfrm>
            <a:off x="11807" y="0"/>
            <a:ext cx="5932316" cy="6093619"/>
          </a:xfrm>
          <a:prstGeom prst="rect">
            <a:avLst/>
          </a:prstGeom>
        </p:spPr>
        <p:txBody>
          <a:bodyPr>
            <a:normAutofit/>
          </a:bodyPr>
          <a:lstStyle>
            <a:lvl1pPr marL="0" indent="0">
              <a:buFontTx/>
              <a:buNone/>
              <a:defRPr sz="1000" baseline="0"/>
            </a:lvl1pPr>
          </a:lstStyle>
          <a:p>
            <a:r>
              <a:rPr lang="en-US"/>
              <a:t>Click icon to add picture</a:t>
            </a:r>
          </a:p>
        </p:txBody>
      </p:sp>
      <p:sp>
        <p:nvSpPr>
          <p:cNvPr id="10" name="Text Placeholder 13">
            <a:extLst>
              <a:ext uri="{FF2B5EF4-FFF2-40B4-BE49-F238E27FC236}">
                <a16:creationId xmlns:a16="http://schemas.microsoft.com/office/drawing/2014/main" id="{1C93D87C-EA0A-F04C-BFEA-41C55468CC30}"/>
              </a:ext>
            </a:extLst>
          </p:cNvPr>
          <p:cNvSpPr>
            <a:spLocks noGrp="1"/>
          </p:cNvSpPr>
          <p:nvPr>
            <p:ph type="body" sz="quarter" idx="14" hasCustomPrompt="1"/>
          </p:nvPr>
        </p:nvSpPr>
        <p:spPr>
          <a:xfrm>
            <a:off x="6350794" y="4527288"/>
            <a:ext cx="5398295" cy="432048"/>
          </a:xfrm>
          <a:prstGeom prst="rect">
            <a:avLst/>
          </a:prstGeom>
        </p:spPr>
        <p:txBody>
          <a:bodyPr anchor="t">
            <a:normAutofit/>
          </a:bodyPr>
          <a:lstStyle>
            <a:lvl1pPr marL="0" indent="0">
              <a:lnSpc>
                <a:spcPct val="100000"/>
              </a:lnSpc>
              <a:buFontTx/>
              <a:buNone/>
              <a:defRPr sz="1600" b="1" i="0" baseline="0">
                <a:solidFill>
                  <a:srgbClr val="404041"/>
                </a:solidFill>
                <a:latin typeface="Verdana" panose="020B0604030504040204" pitchFamily="34" charset="0"/>
              </a:defRPr>
            </a:lvl1pPr>
          </a:lstStyle>
          <a:p>
            <a:pPr lvl="0"/>
            <a:r>
              <a:rPr lang="en-GB"/>
              <a:t>Author’s Name, Position, Company</a:t>
            </a:r>
          </a:p>
        </p:txBody>
      </p:sp>
      <p:pic>
        <p:nvPicPr>
          <p:cNvPr id="16" name="Picture 15">
            <a:extLst>
              <a:ext uri="{FF2B5EF4-FFF2-40B4-BE49-F238E27FC236}">
                <a16:creationId xmlns:a16="http://schemas.microsoft.com/office/drawing/2014/main" id="{8BC7619F-F127-4D4E-A8A4-75DA58AF1B7E}"/>
              </a:ext>
            </a:extLst>
          </p:cNvPr>
          <p:cNvPicPr>
            <a:picLocks noChangeAspect="1"/>
          </p:cNvPicPr>
          <p:nvPr/>
        </p:nvPicPr>
        <p:blipFill>
          <a:blip r:embed="rId2"/>
          <a:stretch>
            <a:fillRect/>
          </a:stretch>
        </p:blipFill>
        <p:spPr>
          <a:xfrm>
            <a:off x="438150" y="6365517"/>
            <a:ext cx="256000" cy="230400"/>
          </a:xfrm>
          <a:prstGeom prst="rect">
            <a:avLst/>
          </a:prstGeom>
        </p:spPr>
      </p:pic>
      <p:sp>
        <p:nvSpPr>
          <p:cNvPr id="17" name="Text Placeholder 13">
            <a:extLst>
              <a:ext uri="{FF2B5EF4-FFF2-40B4-BE49-F238E27FC236}">
                <a16:creationId xmlns:a16="http://schemas.microsoft.com/office/drawing/2014/main" id="{1E1CCF56-C024-FA48-8F6A-BE71B9026782}"/>
              </a:ext>
            </a:extLst>
          </p:cNvPr>
          <p:cNvSpPr>
            <a:spLocks noGrp="1"/>
          </p:cNvSpPr>
          <p:nvPr>
            <p:ph type="body" sz="quarter" idx="15" hasCustomPrompt="1"/>
          </p:nvPr>
        </p:nvSpPr>
        <p:spPr>
          <a:xfrm>
            <a:off x="6350795" y="1340768"/>
            <a:ext cx="5398294" cy="3168352"/>
          </a:xfrm>
          <a:prstGeom prst="rect">
            <a:avLst/>
          </a:prstGeom>
        </p:spPr>
        <p:txBody>
          <a:bodyPr anchor="t">
            <a:noAutofit/>
          </a:bodyPr>
          <a:lstStyle>
            <a:lvl1pPr marL="0" indent="0">
              <a:lnSpc>
                <a:spcPct val="100000"/>
              </a:lnSpc>
              <a:buFontTx/>
              <a:buNone/>
              <a:defRPr sz="5000" b="1" i="0" baseline="0">
                <a:solidFill>
                  <a:srgbClr val="404041"/>
                </a:solidFill>
                <a:latin typeface="Verdana" panose="020B0604030504040204" pitchFamily="34" charset="0"/>
              </a:defRPr>
            </a:lvl1pPr>
          </a:lstStyle>
          <a:p>
            <a:pPr lvl="0"/>
            <a:r>
              <a:rPr lang="en-GB"/>
              <a:t>“Long quote slide. Lorem ipsum </a:t>
            </a:r>
            <a:r>
              <a:rPr lang="en-GB" err="1"/>
              <a:t>dolorsit</a:t>
            </a:r>
            <a:r>
              <a:rPr lang="en-GB"/>
              <a:t> </a:t>
            </a:r>
            <a:r>
              <a:rPr lang="en-GB" err="1"/>
              <a:t>amet</a:t>
            </a:r>
            <a:r>
              <a:rPr lang="en-GB"/>
              <a:t>.”</a:t>
            </a:r>
          </a:p>
        </p:txBody>
      </p:sp>
      <p:sp>
        <p:nvSpPr>
          <p:cNvPr id="6" name="Footer Placeholder 4">
            <a:extLst>
              <a:ext uri="{FF2B5EF4-FFF2-40B4-BE49-F238E27FC236}">
                <a16:creationId xmlns:a16="http://schemas.microsoft.com/office/drawing/2014/main" id="{A3215847-CA1A-2841-B833-8A2FE4E1CE9B}"/>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a:t>Copyright ©2021 Apraava Energy ▪ This information is confidential.</a:t>
            </a:r>
          </a:p>
        </p:txBody>
      </p:sp>
      <p:sp>
        <p:nvSpPr>
          <p:cNvPr id="7" name="Slide Number Placeholder 5">
            <a:extLst>
              <a:ext uri="{FF2B5EF4-FFF2-40B4-BE49-F238E27FC236}">
                <a16:creationId xmlns:a16="http://schemas.microsoft.com/office/drawing/2014/main" id="{082D9473-2B1A-D848-BAB1-FF0D47C10301}"/>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a:p>
        </p:txBody>
      </p:sp>
      <p:pic>
        <p:nvPicPr>
          <p:cNvPr id="8" name="Picture 7">
            <a:extLst>
              <a:ext uri="{FF2B5EF4-FFF2-40B4-BE49-F238E27FC236}">
                <a16:creationId xmlns:a16="http://schemas.microsoft.com/office/drawing/2014/main" id="{8F4D0EA9-E7D6-4A82-87F9-CCC5D31636C7}"/>
              </a:ext>
            </a:extLst>
          </p:cNvPr>
          <p:cNvPicPr>
            <a:picLocks noChangeAspect="1"/>
          </p:cNvPicPr>
          <p:nvPr userDrawn="1"/>
        </p:nvPicPr>
        <p:blipFill>
          <a:blip r:embed="rId2"/>
          <a:stretch>
            <a:fillRect/>
          </a:stretch>
        </p:blipFill>
        <p:spPr>
          <a:xfrm>
            <a:off x="438150" y="6365517"/>
            <a:ext cx="256000" cy="230400"/>
          </a:xfrm>
          <a:prstGeom prst="rect">
            <a:avLst/>
          </a:prstGeom>
        </p:spPr>
      </p:pic>
    </p:spTree>
    <p:extLst>
      <p:ext uri="{BB962C8B-B14F-4D97-AF65-F5344CB8AC3E}">
        <p14:creationId xmlns:p14="http://schemas.microsoft.com/office/powerpoint/2010/main" val="973558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ext with Two Column Image ">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B4B9C13-783E-FA47-AAEE-95E37A67F3B4}"/>
              </a:ext>
            </a:extLst>
          </p:cNvPr>
          <p:cNvPicPr>
            <a:picLocks noChangeAspect="1"/>
          </p:cNvPicPr>
          <p:nvPr/>
        </p:nvPicPr>
        <p:blipFill>
          <a:blip r:embed="rId2"/>
          <a:stretch>
            <a:fillRect/>
          </a:stretch>
        </p:blipFill>
        <p:spPr>
          <a:xfrm>
            <a:off x="513558" y="6365517"/>
            <a:ext cx="256000" cy="230400"/>
          </a:xfrm>
          <a:prstGeom prst="rect">
            <a:avLst/>
          </a:prstGeom>
        </p:spPr>
      </p:pic>
      <p:sp>
        <p:nvSpPr>
          <p:cNvPr id="12" name="Text Placeholder 13">
            <a:extLst>
              <a:ext uri="{FF2B5EF4-FFF2-40B4-BE49-F238E27FC236}">
                <a16:creationId xmlns:a16="http://schemas.microsoft.com/office/drawing/2014/main" id="{4714CC7F-1B62-404C-9BBE-652705295529}"/>
              </a:ext>
            </a:extLst>
          </p:cNvPr>
          <p:cNvSpPr>
            <a:spLocks noGrp="1"/>
          </p:cNvSpPr>
          <p:nvPr>
            <p:ph type="body" sz="quarter" idx="14" hasCustomPrompt="1"/>
          </p:nvPr>
        </p:nvSpPr>
        <p:spPr>
          <a:xfrm>
            <a:off x="442912" y="441325"/>
            <a:ext cx="11306175" cy="683419"/>
          </a:xfrm>
          <a:prstGeom prst="rect">
            <a:avLst/>
          </a:prstGeom>
        </p:spPr>
        <p:txBody>
          <a:bodyPr anchor="t">
            <a:normAutofit/>
          </a:bodyPr>
          <a:lstStyle>
            <a:lvl1pPr marL="0" indent="0">
              <a:lnSpc>
                <a:spcPct val="100000"/>
              </a:lnSpc>
              <a:buFontTx/>
              <a:buNone/>
              <a:defRPr sz="3800" b="1" i="0" baseline="0">
                <a:solidFill>
                  <a:srgbClr val="404041"/>
                </a:solidFill>
                <a:latin typeface="Verdana" panose="020B0604030504040204" pitchFamily="34" charset="0"/>
              </a:defRPr>
            </a:lvl1pPr>
          </a:lstStyle>
          <a:p>
            <a:pPr lvl="0"/>
            <a:r>
              <a:rPr lang="en-GB"/>
              <a:t>Text slide with imagery</a:t>
            </a:r>
          </a:p>
        </p:txBody>
      </p:sp>
      <p:sp>
        <p:nvSpPr>
          <p:cNvPr id="14" name="Picture Placeholder 13">
            <a:extLst>
              <a:ext uri="{FF2B5EF4-FFF2-40B4-BE49-F238E27FC236}">
                <a16:creationId xmlns:a16="http://schemas.microsoft.com/office/drawing/2014/main" id="{40867579-52A3-374A-9D10-8628A15E75ED}"/>
              </a:ext>
            </a:extLst>
          </p:cNvPr>
          <p:cNvSpPr>
            <a:spLocks noGrp="1"/>
          </p:cNvSpPr>
          <p:nvPr>
            <p:ph type="pic" sz="quarter" idx="15"/>
          </p:nvPr>
        </p:nvSpPr>
        <p:spPr>
          <a:xfrm>
            <a:off x="442913" y="1916832"/>
            <a:ext cx="5329238" cy="2664619"/>
          </a:xfrm>
          <a:prstGeom prst="rect">
            <a:avLst/>
          </a:prstGeom>
        </p:spPr>
        <p:txBody>
          <a:bodyPr>
            <a:normAutofit/>
          </a:bodyPr>
          <a:lstStyle>
            <a:lvl1pPr marL="0" indent="0">
              <a:buFontTx/>
              <a:buNone/>
              <a:defRPr sz="1000" baseline="0"/>
            </a:lvl1pPr>
          </a:lstStyle>
          <a:p>
            <a:r>
              <a:rPr lang="en-US"/>
              <a:t>Click icon to add picture</a:t>
            </a:r>
          </a:p>
        </p:txBody>
      </p:sp>
      <p:sp>
        <p:nvSpPr>
          <p:cNvPr id="15" name="Text Placeholder 12">
            <a:extLst>
              <a:ext uri="{FF2B5EF4-FFF2-40B4-BE49-F238E27FC236}">
                <a16:creationId xmlns:a16="http://schemas.microsoft.com/office/drawing/2014/main" id="{1E13B563-4922-D14E-8E5C-3C4072AC15EC}"/>
              </a:ext>
            </a:extLst>
          </p:cNvPr>
          <p:cNvSpPr>
            <a:spLocks noGrp="1"/>
          </p:cNvSpPr>
          <p:nvPr>
            <p:ph type="body" sz="quarter" idx="16" hasCustomPrompt="1"/>
          </p:nvPr>
        </p:nvSpPr>
        <p:spPr>
          <a:xfrm>
            <a:off x="442913" y="4774198"/>
            <a:ext cx="5329238" cy="964541"/>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120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a:t>
            </a:r>
          </a:p>
        </p:txBody>
      </p:sp>
      <p:sp>
        <p:nvSpPr>
          <p:cNvPr id="16" name="Picture Placeholder 13">
            <a:extLst>
              <a:ext uri="{FF2B5EF4-FFF2-40B4-BE49-F238E27FC236}">
                <a16:creationId xmlns:a16="http://schemas.microsoft.com/office/drawing/2014/main" id="{D63B7BF9-01F9-DA43-B4BA-B28CB2FB2872}"/>
              </a:ext>
            </a:extLst>
          </p:cNvPr>
          <p:cNvSpPr>
            <a:spLocks noGrp="1"/>
          </p:cNvSpPr>
          <p:nvPr>
            <p:ph type="pic" sz="quarter" idx="17"/>
          </p:nvPr>
        </p:nvSpPr>
        <p:spPr>
          <a:xfrm>
            <a:off x="6413496" y="1916832"/>
            <a:ext cx="5329238" cy="2664619"/>
          </a:xfrm>
          <a:prstGeom prst="rect">
            <a:avLst/>
          </a:prstGeom>
        </p:spPr>
        <p:txBody>
          <a:bodyPr>
            <a:normAutofit/>
          </a:bodyPr>
          <a:lstStyle>
            <a:lvl1pPr marL="0" indent="0">
              <a:buFontTx/>
              <a:buNone/>
              <a:defRPr sz="1000" baseline="0"/>
            </a:lvl1pPr>
          </a:lstStyle>
          <a:p>
            <a:r>
              <a:rPr lang="en-US"/>
              <a:t>Click icon to add picture</a:t>
            </a:r>
          </a:p>
        </p:txBody>
      </p:sp>
      <p:sp>
        <p:nvSpPr>
          <p:cNvPr id="17" name="Text Placeholder 12">
            <a:extLst>
              <a:ext uri="{FF2B5EF4-FFF2-40B4-BE49-F238E27FC236}">
                <a16:creationId xmlns:a16="http://schemas.microsoft.com/office/drawing/2014/main" id="{EFB44AB3-8F5D-8B48-9D45-6CDDAE55D3F8}"/>
              </a:ext>
            </a:extLst>
          </p:cNvPr>
          <p:cNvSpPr>
            <a:spLocks noGrp="1"/>
          </p:cNvSpPr>
          <p:nvPr>
            <p:ph type="body" sz="quarter" idx="18" hasCustomPrompt="1"/>
          </p:nvPr>
        </p:nvSpPr>
        <p:spPr>
          <a:xfrm>
            <a:off x="6419849" y="4774198"/>
            <a:ext cx="5329238" cy="964541"/>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120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a:t>
            </a:r>
          </a:p>
        </p:txBody>
      </p:sp>
      <p:sp>
        <p:nvSpPr>
          <p:cNvPr id="8" name="Footer Placeholder 4">
            <a:extLst>
              <a:ext uri="{FF2B5EF4-FFF2-40B4-BE49-F238E27FC236}">
                <a16:creationId xmlns:a16="http://schemas.microsoft.com/office/drawing/2014/main" id="{8C6B4DD7-B364-534A-89C0-B87EF0C3F77C}"/>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a:t>Copyright ©2021 Apraava Energy ▪ This information is confidential.</a:t>
            </a:r>
          </a:p>
        </p:txBody>
      </p:sp>
      <p:sp>
        <p:nvSpPr>
          <p:cNvPr id="9" name="Slide Number Placeholder 5">
            <a:extLst>
              <a:ext uri="{FF2B5EF4-FFF2-40B4-BE49-F238E27FC236}">
                <a16:creationId xmlns:a16="http://schemas.microsoft.com/office/drawing/2014/main" id="{D6CE3F4B-9B23-954F-BFF6-A79963F4A2C9}"/>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a:p>
        </p:txBody>
      </p:sp>
      <p:pic>
        <p:nvPicPr>
          <p:cNvPr id="11" name="Picture 10">
            <a:extLst>
              <a:ext uri="{FF2B5EF4-FFF2-40B4-BE49-F238E27FC236}">
                <a16:creationId xmlns:a16="http://schemas.microsoft.com/office/drawing/2014/main" id="{19C325D5-8D2A-4089-80D9-A5AFC9FD54E3}"/>
              </a:ext>
            </a:extLst>
          </p:cNvPr>
          <p:cNvPicPr>
            <a:picLocks noChangeAspect="1"/>
          </p:cNvPicPr>
          <p:nvPr userDrawn="1"/>
        </p:nvPicPr>
        <p:blipFill>
          <a:blip r:embed="rId2"/>
          <a:stretch>
            <a:fillRect/>
          </a:stretch>
        </p:blipFill>
        <p:spPr>
          <a:xfrm>
            <a:off x="513558" y="6365517"/>
            <a:ext cx="256000" cy="230400"/>
          </a:xfrm>
          <a:prstGeom prst="rect">
            <a:avLst/>
          </a:prstGeom>
        </p:spPr>
      </p:pic>
    </p:spTree>
    <p:extLst>
      <p:ext uri="{BB962C8B-B14F-4D97-AF65-F5344CB8AC3E}">
        <p14:creationId xmlns:p14="http://schemas.microsoft.com/office/powerpoint/2010/main" val="16381506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wo Column Image with Tex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6C76E19-1F91-C849-9EC6-2A1286485BC4}"/>
              </a:ext>
            </a:extLst>
          </p:cNvPr>
          <p:cNvPicPr>
            <a:picLocks noChangeAspect="1"/>
          </p:cNvPicPr>
          <p:nvPr/>
        </p:nvPicPr>
        <p:blipFill>
          <a:blip r:embed="rId2"/>
          <a:stretch>
            <a:fillRect/>
          </a:stretch>
        </p:blipFill>
        <p:spPr>
          <a:xfrm>
            <a:off x="438150" y="6365517"/>
            <a:ext cx="240417" cy="230400"/>
          </a:xfrm>
          <a:prstGeom prst="rect">
            <a:avLst/>
          </a:prstGeom>
        </p:spPr>
      </p:pic>
      <p:sp>
        <p:nvSpPr>
          <p:cNvPr id="11" name="Picture Placeholder 13">
            <a:extLst>
              <a:ext uri="{FF2B5EF4-FFF2-40B4-BE49-F238E27FC236}">
                <a16:creationId xmlns:a16="http://schemas.microsoft.com/office/drawing/2014/main" id="{805D152C-685C-9542-AC11-1B6D75B2096A}"/>
              </a:ext>
            </a:extLst>
          </p:cNvPr>
          <p:cNvSpPr>
            <a:spLocks noGrp="1"/>
          </p:cNvSpPr>
          <p:nvPr>
            <p:ph type="pic" sz="quarter" idx="15"/>
          </p:nvPr>
        </p:nvSpPr>
        <p:spPr>
          <a:xfrm>
            <a:off x="442913" y="441325"/>
            <a:ext cx="5329238" cy="4207891"/>
          </a:xfrm>
          <a:prstGeom prst="rect">
            <a:avLst/>
          </a:prstGeom>
        </p:spPr>
        <p:txBody>
          <a:bodyPr>
            <a:normAutofit/>
          </a:bodyPr>
          <a:lstStyle>
            <a:lvl1pPr marL="0" indent="0">
              <a:buFontTx/>
              <a:buNone/>
              <a:defRPr sz="1000" baseline="0"/>
            </a:lvl1pPr>
          </a:lstStyle>
          <a:p>
            <a:r>
              <a:rPr lang="en-US"/>
              <a:t>Click icon to add picture</a:t>
            </a:r>
          </a:p>
        </p:txBody>
      </p:sp>
      <p:sp>
        <p:nvSpPr>
          <p:cNvPr id="12" name="Text Placeholder 12">
            <a:extLst>
              <a:ext uri="{FF2B5EF4-FFF2-40B4-BE49-F238E27FC236}">
                <a16:creationId xmlns:a16="http://schemas.microsoft.com/office/drawing/2014/main" id="{635E5ED1-CB94-5846-A7D5-D84F3C40C036}"/>
              </a:ext>
            </a:extLst>
          </p:cNvPr>
          <p:cNvSpPr>
            <a:spLocks noGrp="1"/>
          </p:cNvSpPr>
          <p:nvPr>
            <p:ph type="body" sz="quarter" idx="16" hasCustomPrompt="1"/>
          </p:nvPr>
        </p:nvSpPr>
        <p:spPr>
          <a:xfrm>
            <a:off x="442913" y="4839259"/>
            <a:ext cx="5329238" cy="1043345"/>
          </a:xfrm>
          <a:prstGeom prst="rect">
            <a:avLst/>
          </a:prstGeom>
        </p:spPr>
        <p:txBody>
          <a:bodyPr>
            <a:noAutofit/>
          </a:bodyPr>
          <a:lstStyle>
            <a:lvl1pPr marL="6350" marR="0" indent="-6350" algn="l" defTabSz="914400" rtl="0" eaLnBrk="1" fontAlgn="auto" latinLnBrk="0" hangingPunct="1">
              <a:lnSpc>
                <a:spcPct val="100000"/>
              </a:lnSpc>
              <a:spcBef>
                <a:spcPts val="400"/>
              </a:spcBef>
              <a:spcAft>
                <a:spcPts val="0"/>
              </a:spcAft>
              <a:buClrTx/>
              <a:buSzTx/>
              <a:buFontTx/>
              <a:buNone/>
              <a:tabLst/>
              <a:defRPr sz="120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a:t>
            </a:r>
          </a:p>
        </p:txBody>
      </p:sp>
      <p:sp>
        <p:nvSpPr>
          <p:cNvPr id="16" name="Picture Placeholder 13">
            <a:extLst>
              <a:ext uri="{FF2B5EF4-FFF2-40B4-BE49-F238E27FC236}">
                <a16:creationId xmlns:a16="http://schemas.microsoft.com/office/drawing/2014/main" id="{E2094E09-D814-0B45-A7C6-E2D1ABD6EA92}"/>
              </a:ext>
            </a:extLst>
          </p:cNvPr>
          <p:cNvSpPr>
            <a:spLocks noGrp="1"/>
          </p:cNvSpPr>
          <p:nvPr>
            <p:ph type="pic" sz="quarter" idx="17"/>
          </p:nvPr>
        </p:nvSpPr>
        <p:spPr>
          <a:xfrm>
            <a:off x="6419851" y="441325"/>
            <a:ext cx="5329238" cy="4207891"/>
          </a:xfrm>
          <a:prstGeom prst="rect">
            <a:avLst/>
          </a:prstGeom>
        </p:spPr>
        <p:txBody>
          <a:bodyPr>
            <a:normAutofit/>
          </a:bodyPr>
          <a:lstStyle>
            <a:lvl1pPr marL="0" indent="0">
              <a:buFontTx/>
              <a:buNone/>
              <a:defRPr sz="1000" baseline="0"/>
            </a:lvl1pPr>
          </a:lstStyle>
          <a:p>
            <a:r>
              <a:rPr lang="en-US"/>
              <a:t>Click icon to add picture</a:t>
            </a:r>
          </a:p>
        </p:txBody>
      </p:sp>
      <p:sp>
        <p:nvSpPr>
          <p:cNvPr id="17" name="Text Placeholder 12">
            <a:extLst>
              <a:ext uri="{FF2B5EF4-FFF2-40B4-BE49-F238E27FC236}">
                <a16:creationId xmlns:a16="http://schemas.microsoft.com/office/drawing/2014/main" id="{B982328C-8007-2D4A-8C2D-98E1D664151E}"/>
              </a:ext>
            </a:extLst>
          </p:cNvPr>
          <p:cNvSpPr>
            <a:spLocks noGrp="1"/>
          </p:cNvSpPr>
          <p:nvPr>
            <p:ph type="body" sz="quarter" idx="18" hasCustomPrompt="1"/>
          </p:nvPr>
        </p:nvSpPr>
        <p:spPr>
          <a:xfrm>
            <a:off x="6419851" y="4839259"/>
            <a:ext cx="5329238" cy="1043345"/>
          </a:xfrm>
          <a:prstGeom prst="rect">
            <a:avLst/>
          </a:prstGeom>
        </p:spPr>
        <p:txBody>
          <a:bodyPr>
            <a:noAutofit/>
          </a:bodyPr>
          <a:lstStyle>
            <a:lvl1pPr marL="6350" marR="0" indent="-6350" algn="l" defTabSz="914400" rtl="0" eaLnBrk="1" fontAlgn="auto" latinLnBrk="0" hangingPunct="1">
              <a:lnSpc>
                <a:spcPct val="100000"/>
              </a:lnSpc>
              <a:spcBef>
                <a:spcPts val="400"/>
              </a:spcBef>
              <a:spcAft>
                <a:spcPts val="0"/>
              </a:spcAft>
              <a:buClrTx/>
              <a:buSzTx/>
              <a:buFontTx/>
              <a:buNone/>
              <a:tabLst/>
              <a:defRPr sz="120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a:t>
            </a:r>
          </a:p>
        </p:txBody>
      </p:sp>
      <p:sp>
        <p:nvSpPr>
          <p:cNvPr id="7" name="Footer Placeholder 4">
            <a:extLst>
              <a:ext uri="{FF2B5EF4-FFF2-40B4-BE49-F238E27FC236}">
                <a16:creationId xmlns:a16="http://schemas.microsoft.com/office/drawing/2014/main" id="{48F195BD-7022-4442-AC98-2E10E97CC41B}"/>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a:t>Copyright ©2021 Apraava Energy ▪ This information is confidential.</a:t>
            </a:r>
          </a:p>
        </p:txBody>
      </p:sp>
      <p:sp>
        <p:nvSpPr>
          <p:cNvPr id="8" name="Slide Number Placeholder 5">
            <a:extLst>
              <a:ext uri="{FF2B5EF4-FFF2-40B4-BE49-F238E27FC236}">
                <a16:creationId xmlns:a16="http://schemas.microsoft.com/office/drawing/2014/main" id="{61CB3BEF-DBA7-F643-B5D6-9D2D1227DA4C}"/>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a:p>
        </p:txBody>
      </p:sp>
      <p:pic>
        <p:nvPicPr>
          <p:cNvPr id="9" name="Picture 8">
            <a:extLst>
              <a:ext uri="{FF2B5EF4-FFF2-40B4-BE49-F238E27FC236}">
                <a16:creationId xmlns:a16="http://schemas.microsoft.com/office/drawing/2014/main" id="{B874FFB0-6E8D-46CC-B8D4-C2A491D1630B}"/>
              </a:ext>
            </a:extLst>
          </p:cNvPr>
          <p:cNvPicPr>
            <a:picLocks noChangeAspect="1"/>
          </p:cNvPicPr>
          <p:nvPr userDrawn="1"/>
        </p:nvPicPr>
        <p:blipFill>
          <a:blip r:embed="rId2"/>
          <a:stretch>
            <a:fillRect/>
          </a:stretch>
        </p:blipFill>
        <p:spPr>
          <a:xfrm>
            <a:off x="438150" y="6365517"/>
            <a:ext cx="240417" cy="230400"/>
          </a:xfrm>
          <a:prstGeom prst="rect">
            <a:avLst/>
          </a:prstGeom>
        </p:spPr>
      </p:pic>
    </p:spTree>
    <p:extLst>
      <p:ext uri="{BB962C8B-B14F-4D97-AF65-F5344CB8AC3E}">
        <p14:creationId xmlns:p14="http://schemas.microsoft.com/office/powerpoint/2010/main" val="32942645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Four Column Image with Tex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1434443-7057-F343-B332-5FF053491266}"/>
              </a:ext>
            </a:extLst>
          </p:cNvPr>
          <p:cNvPicPr>
            <a:picLocks noChangeAspect="1"/>
          </p:cNvPicPr>
          <p:nvPr/>
        </p:nvPicPr>
        <p:blipFill>
          <a:blip r:embed="rId2"/>
          <a:stretch>
            <a:fillRect/>
          </a:stretch>
        </p:blipFill>
        <p:spPr>
          <a:xfrm>
            <a:off x="438150" y="6365517"/>
            <a:ext cx="256000" cy="230400"/>
          </a:xfrm>
          <a:prstGeom prst="rect">
            <a:avLst/>
          </a:prstGeom>
        </p:spPr>
      </p:pic>
      <p:sp>
        <p:nvSpPr>
          <p:cNvPr id="11" name="Text Placeholder 13">
            <a:extLst>
              <a:ext uri="{FF2B5EF4-FFF2-40B4-BE49-F238E27FC236}">
                <a16:creationId xmlns:a16="http://schemas.microsoft.com/office/drawing/2014/main" id="{3F6CAEEE-0040-5D4D-9C01-F5751AB5AB4C}"/>
              </a:ext>
            </a:extLst>
          </p:cNvPr>
          <p:cNvSpPr>
            <a:spLocks noGrp="1"/>
          </p:cNvSpPr>
          <p:nvPr>
            <p:ph type="body" sz="quarter" idx="14" hasCustomPrompt="1"/>
          </p:nvPr>
        </p:nvSpPr>
        <p:spPr>
          <a:xfrm>
            <a:off x="442912" y="441325"/>
            <a:ext cx="11306175" cy="683419"/>
          </a:xfrm>
          <a:prstGeom prst="rect">
            <a:avLst/>
          </a:prstGeom>
        </p:spPr>
        <p:txBody>
          <a:bodyPr anchor="t">
            <a:normAutofit/>
          </a:bodyPr>
          <a:lstStyle>
            <a:lvl1pPr marL="0" indent="0">
              <a:lnSpc>
                <a:spcPct val="100000"/>
              </a:lnSpc>
              <a:buFontTx/>
              <a:buNone/>
              <a:defRPr sz="3800" b="1" i="0" baseline="0">
                <a:solidFill>
                  <a:srgbClr val="404041"/>
                </a:solidFill>
                <a:latin typeface="Verdana" panose="020B0604030504040204" pitchFamily="34" charset="0"/>
              </a:defRPr>
            </a:lvl1pPr>
          </a:lstStyle>
          <a:p>
            <a:pPr lvl="0"/>
            <a:r>
              <a:rPr lang="en-GB"/>
              <a:t>Imagery slide</a:t>
            </a:r>
          </a:p>
        </p:txBody>
      </p:sp>
      <p:sp>
        <p:nvSpPr>
          <p:cNvPr id="13" name="Picture Placeholder 12">
            <a:extLst>
              <a:ext uri="{FF2B5EF4-FFF2-40B4-BE49-F238E27FC236}">
                <a16:creationId xmlns:a16="http://schemas.microsoft.com/office/drawing/2014/main" id="{7D1089B3-1CF8-FD44-90ED-C610A765F10C}"/>
              </a:ext>
            </a:extLst>
          </p:cNvPr>
          <p:cNvSpPr>
            <a:spLocks noGrp="1"/>
          </p:cNvSpPr>
          <p:nvPr>
            <p:ph type="pic" sz="quarter" idx="15"/>
          </p:nvPr>
        </p:nvSpPr>
        <p:spPr>
          <a:xfrm>
            <a:off x="442913" y="1916832"/>
            <a:ext cx="2414588" cy="1216025"/>
          </a:xfrm>
          <a:prstGeom prst="rect">
            <a:avLst/>
          </a:prstGeom>
        </p:spPr>
        <p:txBody>
          <a:bodyPr>
            <a:normAutofit/>
          </a:bodyPr>
          <a:lstStyle>
            <a:lvl1pPr marL="0" indent="0">
              <a:buFontTx/>
              <a:buNone/>
              <a:defRPr sz="1000" baseline="0"/>
            </a:lvl1pPr>
          </a:lstStyle>
          <a:p>
            <a:r>
              <a:rPr lang="en-US"/>
              <a:t>Click icon to add picture</a:t>
            </a:r>
          </a:p>
        </p:txBody>
      </p:sp>
      <p:sp>
        <p:nvSpPr>
          <p:cNvPr id="14" name="Text Placeholder 12">
            <a:extLst>
              <a:ext uri="{FF2B5EF4-FFF2-40B4-BE49-F238E27FC236}">
                <a16:creationId xmlns:a16="http://schemas.microsoft.com/office/drawing/2014/main" id="{FFAEEADA-FFA8-6D45-B1C9-D79A8B204633}"/>
              </a:ext>
            </a:extLst>
          </p:cNvPr>
          <p:cNvSpPr>
            <a:spLocks noGrp="1"/>
          </p:cNvSpPr>
          <p:nvPr>
            <p:ph type="body" sz="quarter" idx="16" hasCustomPrompt="1"/>
          </p:nvPr>
        </p:nvSpPr>
        <p:spPr>
          <a:xfrm>
            <a:off x="442913" y="3147311"/>
            <a:ext cx="2415380" cy="230400"/>
          </a:xfrm>
          <a:prstGeom prst="rect">
            <a:avLst/>
          </a:prstGeom>
        </p:spPr>
        <p:txBody>
          <a:bodyPr>
            <a:noAutofit/>
          </a:bodyPr>
          <a:lstStyle>
            <a:lvl1pPr marL="0" marR="0" indent="0" algn="ctr" defTabSz="914400" rtl="0" eaLnBrk="1" fontAlgn="auto" latinLnBrk="0" hangingPunct="1">
              <a:lnSpc>
                <a:spcPct val="100000"/>
              </a:lnSpc>
              <a:spcBef>
                <a:spcPts val="400"/>
              </a:spcBef>
              <a:spcAft>
                <a:spcPts val="0"/>
              </a:spcAft>
              <a:buClrTx/>
              <a:buSzTx/>
              <a:buFontTx/>
              <a:buNone/>
              <a:tabLst/>
              <a:defRPr sz="800" b="1" i="0" baseline="0">
                <a:solidFill>
                  <a:srgbClr val="58595B"/>
                </a:solidFill>
                <a:latin typeface="Verdana" panose="020B0604030504040204" pitchFamily="34" charset="0"/>
              </a:defRPr>
            </a:lvl1pPr>
          </a:lstStyle>
          <a:p>
            <a:pPr lvl="0"/>
            <a:r>
              <a:rPr lang="en-GB"/>
              <a:t>Lorem ipsum</a:t>
            </a:r>
          </a:p>
        </p:txBody>
      </p:sp>
      <p:sp>
        <p:nvSpPr>
          <p:cNvPr id="17" name="Text Placeholder 12">
            <a:extLst>
              <a:ext uri="{FF2B5EF4-FFF2-40B4-BE49-F238E27FC236}">
                <a16:creationId xmlns:a16="http://schemas.microsoft.com/office/drawing/2014/main" id="{F8AEC64F-62AD-AC45-B98A-6A6C3B55FE5E}"/>
              </a:ext>
            </a:extLst>
          </p:cNvPr>
          <p:cNvSpPr>
            <a:spLocks noGrp="1"/>
          </p:cNvSpPr>
          <p:nvPr>
            <p:ph type="body" sz="quarter" idx="17" hasCustomPrompt="1"/>
          </p:nvPr>
        </p:nvSpPr>
        <p:spPr>
          <a:xfrm>
            <a:off x="442913" y="3446389"/>
            <a:ext cx="2415380" cy="571499"/>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700" b="0" i="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a:t>
            </a:r>
            <a:r>
              <a:rPr lang="en-GB"/>
              <a:t> </a:t>
            </a:r>
            <a:r>
              <a:rPr lang="en-GB" err="1"/>
              <a:t>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euismodtii</a:t>
            </a:r>
            <a:r>
              <a:rPr lang="en-GB"/>
              <a:t> </a:t>
            </a:r>
            <a:r>
              <a:rPr lang="en-GB" err="1"/>
              <a:t>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a:t>
            </a:r>
          </a:p>
        </p:txBody>
      </p:sp>
      <p:sp>
        <p:nvSpPr>
          <p:cNvPr id="42" name="Picture Placeholder 12">
            <a:extLst>
              <a:ext uri="{FF2B5EF4-FFF2-40B4-BE49-F238E27FC236}">
                <a16:creationId xmlns:a16="http://schemas.microsoft.com/office/drawing/2014/main" id="{D3316126-75F9-404B-A796-D46A2AA49C11}"/>
              </a:ext>
            </a:extLst>
          </p:cNvPr>
          <p:cNvSpPr>
            <a:spLocks noGrp="1"/>
          </p:cNvSpPr>
          <p:nvPr>
            <p:ph type="pic" sz="quarter" idx="39"/>
          </p:nvPr>
        </p:nvSpPr>
        <p:spPr>
          <a:xfrm>
            <a:off x="3406643" y="1916832"/>
            <a:ext cx="2414588" cy="1216025"/>
          </a:xfrm>
          <a:prstGeom prst="rect">
            <a:avLst/>
          </a:prstGeom>
        </p:spPr>
        <p:txBody>
          <a:bodyPr>
            <a:normAutofit/>
          </a:bodyPr>
          <a:lstStyle>
            <a:lvl1pPr marL="0" indent="0">
              <a:buFontTx/>
              <a:buNone/>
              <a:defRPr sz="1000" baseline="0"/>
            </a:lvl1pPr>
          </a:lstStyle>
          <a:p>
            <a:r>
              <a:rPr lang="en-US"/>
              <a:t>Click icon to add picture</a:t>
            </a:r>
          </a:p>
        </p:txBody>
      </p:sp>
      <p:sp>
        <p:nvSpPr>
          <p:cNvPr id="43" name="Text Placeholder 12">
            <a:extLst>
              <a:ext uri="{FF2B5EF4-FFF2-40B4-BE49-F238E27FC236}">
                <a16:creationId xmlns:a16="http://schemas.microsoft.com/office/drawing/2014/main" id="{B17285F4-3762-574E-82FE-DFEBBBE40204}"/>
              </a:ext>
            </a:extLst>
          </p:cNvPr>
          <p:cNvSpPr>
            <a:spLocks noGrp="1"/>
          </p:cNvSpPr>
          <p:nvPr>
            <p:ph type="body" sz="quarter" idx="40" hasCustomPrompt="1"/>
          </p:nvPr>
        </p:nvSpPr>
        <p:spPr>
          <a:xfrm>
            <a:off x="3405851" y="3147311"/>
            <a:ext cx="2415380" cy="230400"/>
          </a:xfrm>
          <a:prstGeom prst="rect">
            <a:avLst/>
          </a:prstGeom>
        </p:spPr>
        <p:txBody>
          <a:bodyPr>
            <a:noAutofit/>
          </a:bodyPr>
          <a:lstStyle>
            <a:lvl1pPr marL="0" marR="0" indent="0" algn="ctr" defTabSz="914400" rtl="0" eaLnBrk="1" fontAlgn="auto" latinLnBrk="0" hangingPunct="1">
              <a:lnSpc>
                <a:spcPct val="100000"/>
              </a:lnSpc>
              <a:spcBef>
                <a:spcPts val="400"/>
              </a:spcBef>
              <a:spcAft>
                <a:spcPts val="0"/>
              </a:spcAft>
              <a:buClrTx/>
              <a:buSzTx/>
              <a:buFontTx/>
              <a:buNone/>
              <a:tabLst/>
              <a:defRPr sz="800" b="1" i="0" baseline="0">
                <a:solidFill>
                  <a:srgbClr val="58595B"/>
                </a:solidFill>
                <a:latin typeface="Verdana" panose="020B0604030504040204" pitchFamily="34" charset="0"/>
              </a:defRPr>
            </a:lvl1pPr>
          </a:lstStyle>
          <a:p>
            <a:pPr lvl="0"/>
            <a:r>
              <a:rPr lang="en-GB"/>
              <a:t>Lorem ipsum</a:t>
            </a:r>
          </a:p>
        </p:txBody>
      </p:sp>
      <p:sp>
        <p:nvSpPr>
          <p:cNvPr id="44" name="Text Placeholder 12">
            <a:extLst>
              <a:ext uri="{FF2B5EF4-FFF2-40B4-BE49-F238E27FC236}">
                <a16:creationId xmlns:a16="http://schemas.microsoft.com/office/drawing/2014/main" id="{77A94DC5-1ED2-FF4B-839C-657E93877E64}"/>
              </a:ext>
            </a:extLst>
          </p:cNvPr>
          <p:cNvSpPr>
            <a:spLocks noGrp="1"/>
          </p:cNvSpPr>
          <p:nvPr>
            <p:ph type="body" sz="quarter" idx="41" hasCustomPrompt="1"/>
          </p:nvPr>
        </p:nvSpPr>
        <p:spPr>
          <a:xfrm>
            <a:off x="3405851" y="3446389"/>
            <a:ext cx="2415380" cy="571499"/>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700" b="0" i="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a:t>
            </a:r>
            <a:r>
              <a:rPr lang="en-GB"/>
              <a:t> </a:t>
            </a:r>
            <a:r>
              <a:rPr lang="en-GB" err="1"/>
              <a:t>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euismodtii</a:t>
            </a:r>
            <a:r>
              <a:rPr lang="en-GB"/>
              <a:t> </a:t>
            </a:r>
            <a:r>
              <a:rPr lang="en-GB" err="1"/>
              <a:t>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a:t>
            </a:r>
          </a:p>
        </p:txBody>
      </p:sp>
      <p:sp>
        <p:nvSpPr>
          <p:cNvPr id="68" name="Picture Placeholder 12">
            <a:extLst>
              <a:ext uri="{FF2B5EF4-FFF2-40B4-BE49-F238E27FC236}">
                <a16:creationId xmlns:a16="http://schemas.microsoft.com/office/drawing/2014/main" id="{E51EEEB9-88D3-BA40-B987-0C1A4816CBE0}"/>
              </a:ext>
            </a:extLst>
          </p:cNvPr>
          <p:cNvSpPr>
            <a:spLocks noGrp="1"/>
          </p:cNvSpPr>
          <p:nvPr>
            <p:ph type="pic" sz="quarter" idx="48"/>
          </p:nvPr>
        </p:nvSpPr>
        <p:spPr>
          <a:xfrm>
            <a:off x="442913" y="4224027"/>
            <a:ext cx="2414588" cy="1216025"/>
          </a:xfrm>
          <a:prstGeom prst="rect">
            <a:avLst/>
          </a:prstGeom>
        </p:spPr>
        <p:txBody>
          <a:bodyPr>
            <a:normAutofit/>
          </a:bodyPr>
          <a:lstStyle>
            <a:lvl1pPr marL="0" indent="0">
              <a:buFontTx/>
              <a:buNone/>
              <a:defRPr sz="1000" baseline="0"/>
            </a:lvl1pPr>
          </a:lstStyle>
          <a:p>
            <a:r>
              <a:rPr lang="en-US"/>
              <a:t>Click icon to add picture</a:t>
            </a:r>
          </a:p>
        </p:txBody>
      </p:sp>
      <p:sp>
        <p:nvSpPr>
          <p:cNvPr id="69" name="Text Placeholder 12">
            <a:extLst>
              <a:ext uri="{FF2B5EF4-FFF2-40B4-BE49-F238E27FC236}">
                <a16:creationId xmlns:a16="http://schemas.microsoft.com/office/drawing/2014/main" id="{A9AB8464-4A3D-2343-804C-641BF53C3317}"/>
              </a:ext>
            </a:extLst>
          </p:cNvPr>
          <p:cNvSpPr>
            <a:spLocks noGrp="1"/>
          </p:cNvSpPr>
          <p:nvPr>
            <p:ph type="body" sz="quarter" idx="49" hasCustomPrompt="1"/>
          </p:nvPr>
        </p:nvSpPr>
        <p:spPr>
          <a:xfrm>
            <a:off x="442913" y="5454506"/>
            <a:ext cx="2415380" cy="230400"/>
          </a:xfrm>
          <a:prstGeom prst="rect">
            <a:avLst/>
          </a:prstGeom>
        </p:spPr>
        <p:txBody>
          <a:bodyPr>
            <a:noAutofit/>
          </a:bodyPr>
          <a:lstStyle>
            <a:lvl1pPr marL="0" marR="0" indent="0" algn="ctr" defTabSz="914400" rtl="0" eaLnBrk="1" fontAlgn="auto" latinLnBrk="0" hangingPunct="1">
              <a:lnSpc>
                <a:spcPct val="100000"/>
              </a:lnSpc>
              <a:spcBef>
                <a:spcPts val="400"/>
              </a:spcBef>
              <a:spcAft>
                <a:spcPts val="0"/>
              </a:spcAft>
              <a:buClrTx/>
              <a:buSzTx/>
              <a:buFontTx/>
              <a:buNone/>
              <a:tabLst/>
              <a:defRPr sz="800" b="1" i="0" baseline="0">
                <a:solidFill>
                  <a:srgbClr val="58595B"/>
                </a:solidFill>
                <a:latin typeface="Verdana" panose="020B0604030504040204" pitchFamily="34" charset="0"/>
              </a:defRPr>
            </a:lvl1pPr>
          </a:lstStyle>
          <a:p>
            <a:pPr lvl="0"/>
            <a:r>
              <a:rPr lang="en-GB"/>
              <a:t>Lorem ipsum</a:t>
            </a:r>
          </a:p>
        </p:txBody>
      </p:sp>
      <p:sp>
        <p:nvSpPr>
          <p:cNvPr id="70" name="Text Placeholder 12">
            <a:extLst>
              <a:ext uri="{FF2B5EF4-FFF2-40B4-BE49-F238E27FC236}">
                <a16:creationId xmlns:a16="http://schemas.microsoft.com/office/drawing/2014/main" id="{0E7D1119-EB6C-1F4D-B63A-47CC36AE423E}"/>
              </a:ext>
            </a:extLst>
          </p:cNvPr>
          <p:cNvSpPr>
            <a:spLocks noGrp="1"/>
          </p:cNvSpPr>
          <p:nvPr>
            <p:ph type="body" sz="quarter" idx="50" hasCustomPrompt="1"/>
          </p:nvPr>
        </p:nvSpPr>
        <p:spPr>
          <a:xfrm>
            <a:off x="442913" y="5753584"/>
            <a:ext cx="2415380" cy="571499"/>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700" b="0" i="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a:t>
            </a:r>
            <a:r>
              <a:rPr lang="en-GB"/>
              <a:t> </a:t>
            </a:r>
            <a:r>
              <a:rPr lang="en-GB" err="1"/>
              <a:t>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euismodtii</a:t>
            </a:r>
            <a:r>
              <a:rPr lang="en-GB"/>
              <a:t> </a:t>
            </a:r>
            <a:r>
              <a:rPr lang="en-GB" err="1"/>
              <a:t>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a:t>
            </a:r>
          </a:p>
        </p:txBody>
      </p:sp>
      <p:sp>
        <p:nvSpPr>
          <p:cNvPr id="71" name="Picture Placeholder 12">
            <a:extLst>
              <a:ext uri="{FF2B5EF4-FFF2-40B4-BE49-F238E27FC236}">
                <a16:creationId xmlns:a16="http://schemas.microsoft.com/office/drawing/2014/main" id="{FFD5ED51-A611-B34F-ABEE-D545D28236C3}"/>
              </a:ext>
            </a:extLst>
          </p:cNvPr>
          <p:cNvSpPr>
            <a:spLocks noGrp="1"/>
          </p:cNvSpPr>
          <p:nvPr>
            <p:ph type="pic" sz="quarter" idx="51"/>
          </p:nvPr>
        </p:nvSpPr>
        <p:spPr>
          <a:xfrm>
            <a:off x="3406643" y="4224027"/>
            <a:ext cx="2414588" cy="1216025"/>
          </a:xfrm>
          <a:prstGeom prst="rect">
            <a:avLst/>
          </a:prstGeom>
        </p:spPr>
        <p:txBody>
          <a:bodyPr>
            <a:normAutofit/>
          </a:bodyPr>
          <a:lstStyle>
            <a:lvl1pPr marL="0" indent="0">
              <a:buFontTx/>
              <a:buNone/>
              <a:defRPr sz="1000" baseline="0"/>
            </a:lvl1pPr>
          </a:lstStyle>
          <a:p>
            <a:r>
              <a:rPr lang="en-US"/>
              <a:t>Click icon to add picture</a:t>
            </a:r>
          </a:p>
        </p:txBody>
      </p:sp>
      <p:sp>
        <p:nvSpPr>
          <p:cNvPr id="72" name="Text Placeholder 12">
            <a:extLst>
              <a:ext uri="{FF2B5EF4-FFF2-40B4-BE49-F238E27FC236}">
                <a16:creationId xmlns:a16="http://schemas.microsoft.com/office/drawing/2014/main" id="{8D6B5CBE-9C6D-5044-A67E-5BD148C392E9}"/>
              </a:ext>
            </a:extLst>
          </p:cNvPr>
          <p:cNvSpPr>
            <a:spLocks noGrp="1"/>
          </p:cNvSpPr>
          <p:nvPr>
            <p:ph type="body" sz="quarter" idx="52" hasCustomPrompt="1"/>
          </p:nvPr>
        </p:nvSpPr>
        <p:spPr>
          <a:xfrm>
            <a:off x="3405851" y="5454506"/>
            <a:ext cx="2415380" cy="230400"/>
          </a:xfrm>
          <a:prstGeom prst="rect">
            <a:avLst/>
          </a:prstGeom>
        </p:spPr>
        <p:txBody>
          <a:bodyPr>
            <a:noAutofit/>
          </a:bodyPr>
          <a:lstStyle>
            <a:lvl1pPr marL="0" marR="0" indent="0" algn="ctr" defTabSz="914400" rtl="0" eaLnBrk="1" fontAlgn="auto" latinLnBrk="0" hangingPunct="1">
              <a:lnSpc>
                <a:spcPct val="100000"/>
              </a:lnSpc>
              <a:spcBef>
                <a:spcPts val="400"/>
              </a:spcBef>
              <a:spcAft>
                <a:spcPts val="0"/>
              </a:spcAft>
              <a:buClrTx/>
              <a:buSzTx/>
              <a:buFontTx/>
              <a:buNone/>
              <a:tabLst/>
              <a:defRPr sz="800" b="1" i="0" baseline="0">
                <a:solidFill>
                  <a:srgbClr val="58595B"/>
                </a:solidFill>
                <a:latin typeface="Verdana" panose="020B0604030504040204" pitchFamily="34" charset="0"/>
              </a:defRPr>
            </a:lvl1pPr>
          </a:lstStyle>
          <a:p>
            <a:pPr lvl="0"/>
            <a:r>
              <a:rPr lang="en-GB"/>
              <a:t>Lorem ipsum</a:t>
            </a:r>
          </a:p>
        </p:txBody>
      </p:sp>
      <p:sp>
        <p:nvSpPr>
          <p:cNvPr id="73" name="Text Placeholder 12">
            <a:extLst>
              <a:ext uri="{FF2B5EF4-FFF2-40B4-BE49-F238E27FC236}">
                <a16:creationId xmlns:a16="http://schemas.microsoft.com/office/drawing/2014/main" id="{8B54761E-9406-1B47-B16C-142FA827D239}"/>
              </a:ext>
            </a:extLst>
          </p:cNvPr>
          <p:cNvSpPr>
            <a:spLocks noGrp="1"/>
          </p:cNvSpPr>
          <p:nvPr>
            <p:ph type="body" sz="quarter" idx="53" hasCustomPrompt="1"/>
          </p:nvPr>
        </p:nvSpPr>
        <p:spPr>
          <a:xfrm>
            <a:off x="3405851" y="5753584"/>
            <a:ext cx="2415380" cy="571499"/>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700" b="0" i="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a:t>
            </a:r>
            <a:r>
              <a:rPr lang="en-GB"/>
              <a:t> </a:t>
            </a:r>
            <a:r>
              <a:rPr lang="en-GB" err="1"/>
              <a:t>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euismodtii</a:t>
            </a:r>
            <a:r>
              <a:rPr lang="en-GB"/>
              <a:t> </a:t>
            </a:r>
            <a:r>
              <a:rPr lang="en-GB" err="1"/>
              <a:t>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a:t>
            </a:r>
          </a:p>
        </p:txBody>
      </p:sp>
      <p:sp>
        <p:nvSpPr>
          <p:cNvPr id="31" name="Picture Placeholder 12">
            <a:extLst>
              <a:ext uri="{FF2B5EF4-FFF2-40B4-BE49-F238E27FC236}">
                <a16:creationId xmlns:a16="http://schemas.microsoft.com/office/drawing/2014/main" id="{476AF79C-63EB-7949-ABE9-AB5917396EAD}"/>
              </a:ext>
            </a:extLst>
          </p:cNvPr>
          <p:cNvSpPr>
            <a:spLocks noGrp="1"/>
          </p:cNvSpPr>
          <p:nvPr>
            <p:ph type="pic" sz="quarter" idx="54"/>
          </p:nvPr>
        </p:nvSpPr>
        <p:spPr>
          <a:xfrm>
            <a:off x="6370373" y="1916832"/>
            <a:ext cx="2414588" cy="1216025"/>
          </a:xfrm>
          <a:prstGeom prst="rect">
            <a:avLst/>
          </a:prstGeom>
        </p:spPr>
        <p:txBody>
          <a:bodyPr>
            <a:normAutofit/>
          </a:bodyPr>
          <a:lstStyle>
            <a:lvl1pPr marL="0" indent="0">
              <a:buFontTx/>
              <a:buNone/>
              <a:defRPr sz="1000" baseline="0"/>
            </a:lvl1pPr>
          </a:lstStyle>
          <a:p>
            <a:r>
              <a:rPr lang="en-US"/>
              <a:t>Click icon to add picture</a:t>
            </a:r>
          </a:p>
        </p:txBody>
      </p:sp>
      <p:sp>
        <p:nvSpPr>
          <p:cNvPr id="32" name="Text Placeholder 12">
            <a:extLst>
              <a:ext uri="{FF2B5EF4-FFF2-40B4-BE49-F238E27FC236}">
                <a16:creationId xmlns:a16="http://schemas.microsoft.com/office/drawing/2014/main" id="{E285D369-975D-1B47-B8B9-267888B7D307}"/>
              </a:ext>
            </a:extLst>
          </p:cNvPr>
          <p:cNvSpPr>
            <a:spLocks noGrp="1"/>
          </p:cNvSpPr>
          <p:nvPr>
            <p:ph type="body" sz="quarter" idx="55" hasCustomPrompt="1"/>
          </p:nvPr>
        </p:nvSpPr>
        <p:spPr>
          <a:xfrm>
            <a:off x="6369581" y="3147311"/>
            <a:ext cx="2415380" cy="230400"/>
          </a:xfrm>
          <a:prstGeom prst="rect">
            <a:avLst/>
          </a:prstGeom>
        </p:spPr>
        <p:txBody>
          <a:bodyPr>
            <a:noAutofit/>
          </a:bodyPr>
          <a:lstStyle>
            <a:lvl1pPr marL="0" marR="0" indent="0" algn="ctr" defTabSz="914400" rtl="0" eaLnBrk="1" fontAlgn="auto" latinLnBrk="0" hangingPunct="1">
              <a:lnSpc>
                <a:spcPct val="100000"/>
              </a:lnSpc>
              <a:spcBef>
                <a:spcPts val="400"/>
              </a:spcBef>
              <a:spcAft>
                <a:spcPts val="0"/>
              </a:spcAft>
              <a:buClrTx/>
              <a:buSzTx/>
              <a:buFontTx/>
              <a:buNone/>
              <a:tabLst/>
              <a:defRPr sz="800" b="1" i="0" baseline="0">
                <a:solidFill>
                  <a:srgbClr val="58595B"/>
                </a:solidFill>
                <a:latin typeface="Verdana" panose="020B0604030504040204" pitchFamily="34" charset="0"/>
              </a:defRPr>
            </a:lvl1pPr>
          </a:lstStyle>
          <a:p>
            <a:pPr lvl="0"/>
            <a:r>
              <a:rPr lang="en-GB"/>
              <a:t>Lorem ipsum</a:t>
            </a:r>
          </a:p>
        </p:txBody>
      </p:sp>
      <p:sp>
        <p:nvSpPr>
          <p:cNvPr id="33" name="Text Placeholder 12">
            <a:extLst>
              <a:ext uri="{FF2B5EF4-FFF2-40B4-BE49-F238E27FC236}">
                <a16:creationId xmlns:a16="http://schemas.microsoft.com/office/drawing/2014/main" id="{DD37236C-F0C0-C940-948C-5059A3C38F01}"/>
              </a:ext>
            </a:extLst>
          </p:cNvPr>
          <p:cNvSpPr>
            <a:spLocks noGrp="1"/>
          </p:cNvSpPr>
          <p:nvPr>
            <p:ph type="body" sz="quarter" idx="56" hasCustomPrompt="1"/>
          </p:nvPr>
        </p:nvSpPr>
        <p:spPr>
          <a:xfrm>
            <a:off x="6369581" y="3446389"/>
            <a:ext cx="2415380" cy="571499"/>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700" b="0" i="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a:t>
            </a:r>
            <a:r>
              <a:rPr lang="en-GB"/>
              <a:t> </a:t>
            </a:r>
            <a:r>
              <a:rPr lang="en-GB" err="1"/>
              <a:t>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euismodtii</a:t>
            </a:r>
            <a:r>
              <a:rPr lang="en-GB"/>
              <a:t> </a:t>
            </a:r>
            <a:r>
              <a:rPr lang="en-GB" err="1"/>
              <a:t>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a:t>
            </a:r>
          </a:p>
        </p:txBody>
      </p:sp>
      <p:sp>
        <p:nvSpPr>
          <p:cNvPr id="34" name="Picture Placeholder 12">
            <a:extLst>
              <a:ext uri="{FF2B5EF4-FFF2-40B4-BE49-F238E27FC236}">
                <a16:creationId xmlns:a16="http://schemas.microsoft.com/office/drawing/2014/main" id="{B6B912D7-6B97-044F-9231-0B167D6B3867}"/>
              </a:ext>
            </a:extLst>
          </p:cNvPr>
          <p:cNvSpPr>
            <a:spLocks noGrp="1"/>
          </p:cNvSpPr>
          <p:nvPr>
            <p:ph type="pic" sz="quarter" idx="57"/>
          </p:nvPr>
        </p:nvSpPr>
        <p:spPr>
          <a:xfrm>
            <a:off x="6370373" y="4224027"/>
            <a:ext cx="2414588" cy="1216025"/>
          </a:xfrm>
          <a:prstGeom prst="rect">
            <a:avLst/>
          </a:prstGeom>
        </p:spPr>
        <p:txBody>
          <a:bodyPr>
            <a:normAutofit/>
          </a:bodyPr>
          <a:lstStyle>
            <a:lvl1pPr marL="0" indent="0">
              <a:buFontTx/>
              <a:buNone/>
              <a:defRPr sz="1000" baseline="0"/>
            </a:lvl1pPr>
          </a:lstStyle>
          <a:p>
            <a:r>
              <a:rPr lang="en-US"/>
              <a:t>Click icon to add picture</a:t>
            </a:r>
          </a:p>
        </p:txBody>
      </p:sp>
      <p:sp>
        <p:nvSpPr>
          <p:cNvPr id="35" name="Text Placeholder 12">
            <a:extLst>
              <a:ext uri="{FF2B5EF4-FFF2-40B4-BE49-F238E27FC236}">
                <a16:creationId xmlns:a16="http://schemas.microsoft.com/office/drawing/2014/main" id="{4F4986FA-3F31-8C48-9665-AA7B9D3F283D}"/>
              </a:ext>
            </a:extLst>
          </p:cNvPr>
          <p:cNvSpPr>
            <a:spLocks noGrp="1"/>
          </p:cNvSpPr>
          <p:nvPr>
            <p:ph type="body" sz="quarter" idx="58" hasCustomPrompt="1"/>
          </p:nvPr>
        </p:nvSpPr>
        <p:spPr>
          <a:xfrm>
            <a:off x="6369581" y="5454506"/>
            <a:ext cx="2415380" cy="230400"/>
          </a:xfrm>
          <a:prstGeom prst="rect">
            <a:avLst/>
          </a:prstGeom>
        </p:spPr>
        <p:txBody>
          <a:bodyPr>
            <a:noAutofit/>
          </a:bodyPr>
          <a:lstStyle>
            <a:lvl1pPr marL="0" marR="0" indent="0" algn="ctr" defTabSz="914400" rtl="0" eaLnBrk="1" fontAlgn="auto" latinLnBrk="0" hangingPunct="1">
              <a:lnSpc>
                <a:spcPct val="100000"/>
              </a:lnSpc>
              <a:spcBef>
                <a:spcPts val="400"/>
              </a:spcBef>
              <a:spcAft>
                <a:spcPts val="0"/>
              </a:spcAft>
              <a:buClrTx/>
              <a:buSzTx/>
              <a:buFontTx/>
              <a:buNone/>
              <a:tabLst/>
              <a:defRPr sz="800" b="1" i="0" baseline="0">
                <a:solidFill>
                  <a:srgbClr val="58595B"/>
                </a:solidFill>
                <a:latin typeface="Verdana" panose="020B0604030504040204" pitchFamily="34" charset="0"/>
              </a:defRPr>
            </a:lvl1pPr>
          </a:lstStyle>
          <a:p>
            <a:pPr lvl="0"/>
            <a:r>
              <a:rPr lang="en-GB"/>
              <a:t>Lorem ipsum</a:t>
            </a:r>
          </a:p>
        </p:txBody>
      </p:sp>
      <p:sp>
        <p:nvSpPr>
          <p:cNvPr id="36" name="Text Placeholder 12">
            <a:extLst>
              <a:ext uri="{FF2B5EF4-FFF2-40B4-BE49-F238E27FC236}">
                <a16:creationId xmlns:a16="http://schemas.microsoft.com/office/drawing/2014/main" id="{EA35D019-767A-0F4D-A3D7-2E89E4D641BA}"/>
              </a:ext>
            </a:extLst>
          </p:cNvPr>
          <p:cNvSpPr>
            <a:spLocks noGrp="1"/>
          </p:cNvSpPr>
          <p:nvPr>
            <p:ph type="body" sz="quarter" idx="59" hasCustomPrompt="1"/>
          </p:nvPr>
        </p:nvSpPr>
        <p:spPr>
          <a:xfrm>
            <a:off x="6369581" y="5753584"/>
            <a:ext cx="2415380" cy="571499"/>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700" b="0" i="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a:t>
            </a:r>
            <a:r>
              <a:rPr lang="en-GB"/>
              <a:t> </a:t>
            </a:r>
            <a:r>
              <a:rPr lang="en-GB" err="1"/>
              <a:t>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euismodtii</a:t>
            </a:r>
            <a:r>
              <a:rPr lang="en-GB"/>
              <a:t> </a:t>
            </a:r>
            <a:r>
              <a:rPr lang="en-GB" err="1"/>
              <a:t>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a:t>
            </a:r>
          </a:p>
        </p:txBody>
      </p:sp>
      <p:sp>
        <p:nvSpPr>
          <p:cNvPr id="37" name="Picture Placeholder 12">
            <a:extLst>
              <a:ext uri="{FF2B5EF4-FFF2-40B4-BE49-F238E27FC236}">
                <a16:creationId xmlns:a16="http://schemas.microsoft.com/office/drawing/2014/main" id="{C2FCFD1B-B85A-424E-8737-15A0E8F2F4F1}"/>
              </a:ext>
            </a:extLst>
          </p:cNvPr>
          <p:cNvSpPr>
            <a:spLocks noGrp="1"/>
          </p:cNvSpPr>
          <p:nvPr>
            <p:ph type="pic" sz="quarter" idx="60"/>
          </p:nvPr>
        </p:nvSpPr>
        <p:spPr>
          <a:xfrm>
            <a:off x="9334104" y="1916832"/>
            <a:ext cx="2414588" cy="1216025"/>
          </a:xfrm>
          <a:prstGeom prst="rect">
            <a:avLst/>
          </a:prstGeom>
        </p:spPr>
        <p:txBody>
          <a:bodyPr>
            <a:normAutofit/>
          </a:bodyPr>
          <a:lstStyle>
            <a:lvl1pPr marL="0" indent="0">
              <a:buFontTx/>
              <a:buNone/>
              <a:defRPr sz="1000" baseline="0"/>
            </a:lvl1pPr>
          </a:lstStyle>
          <a:p>
            <a:r>
              <a:rPr lang="en-US"/>
              <a:t>Click icon to add picture</a:t>
            </a:r>
          </a:p>
        </p:txBody>
      </p:sp>
      <p:sp>
        <p:nvSpPr>
          <p:cNvPr id="38" name="Text Placeholder 12">
            <a:extLst>
              <a:ext uri="{FF2B5EF4-FFF2-40B4-BE49-F238E27FC236}">
                <a16:creationId xmlns:a16="http://schemas.microsoft.com/office/drawing/2014/main" id="{A3B32633-DBB8-AF4B-974A-4D1459DB73F8}"/>
              </a:ext>
            </a:extLst>
          </p:cNvPr>
          <p:cNvSpPr>
            <a:spLocks noGrp="1"/>
          </p:cNvSpPr>
          <p:nvPr>
            <p:ph type="body" sz="quarter" idx="61" hasCustomPrompt="1"/>
          </p:nvPr>
        </p:nvSpPr>
        <p:spPr>
          <a:xfrm>
            <a:off x="9333708" y="3147311"/>
            <a:ext cx="2415380" cy="230400"/>
          </a:xfrm>
          <a:prstGeom prst="rect">
            <a:avLst/>
          </a:prstGeom>
        </p:spPr>
        <p:txBody>
          <a:bodyPr>
            <a:noAutofit/>
          </a:bodyPr>
          <a:lstStyle>
            <a:lvl1pPr marL="0" marR="0" indent="0" algn="ctr" defTabSz="914400" rtl="0" eaLnBrk="1" fontAlgn="auto" latinLnBrk="0" hangingPunct="1">
              <a:lnSpc>
                <a:spcPct val="100000"/>
              </a:lnSpc>
              <a:spcBef>
                <a:spcPts val="400"/>
              </a:spcBef>
              <a:spcAft>
                <a:spcPts val="0"/>
              </a:spcAft>
              <a:buClrTx/>
              <a:buSzTx/>
              <a:buFontTx/>
              <a:buNone/>
              <a:tabLst/>
              <a:defRPr sz="800" b="1" i="0" baseline="0">
                <a:solidFill>
                  <a:srgbClr val="58595B"/>
                </a:solidFill>
                <a:latin typeface="Verdana" panose="020B0604030504040204" pitchFamily="34" charset="0"/>
              </a:defRPr>
            </a:lvl1pPr>
          </a:lstStyle>
          <a:p>
            <a:pPr lvl="0"/>
            <a:r>
              <a:rPr lang="en-GB"/>
              <a:t>Lorem ipsum</a:t>
            </a:r>
          </a:p>
        </p:txBody>
      </p:sp>
      <p:sp>
        <p:nvSpPr>
          <p:cNvPr id="39" name="Text Placeholder 12">
            <a:extLst>
              <a:ext uri="{FF2B5EF4-FFF2-40B4-BE49-F238E27FC236}">
                <a16:creationId xmlns:a16="http://schemas.microsoft.com/office/drawing/2014/main" id="{D79538B6-C461-6244-99DB-6A5D0B3E00F8}"/>
              </a:ext>
            </a:extLst>
          </p:cNvPr>
          <p:cNvSpPr>
            <a:spLocks noGrp="1"/>
          </p:cNvSpPr>
          <p:nvPr>
            <p:ph type="body" sz="quarter" idx="62" hasCustomPrompt="1"/>
          </p:nvPr>
        </p:nvSpPr>
        <p:spPr>
          <a:xfrm>
            <a:off x="9333708" y="3446389"/>
            <a:ext cx="2415380" cy="571499"/>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700" b="0" i="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a:t>
            </a:r>
            <a:r>
              <a:rPr lang="en-GB"/>
              <a:t> </a:t>
            </a:r>
            <a:r>
              <a:rPr lang="en-GB" err="1"/>
              <a:t>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euismodtii</a:t>
            </a:r>
            <a:r>
              <a:rPr lang="en-GB"/>
              <a:t> </a:t>
            </a:r>
            <a:r>
              <a:rPr lang="en-GB" err="1"/>
              <a:t>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a:t>
            </a:r>
          </a:p>
        </p:txBody>
      </p:sp>
      <p:sp>
        <p:nvSpPr>
          <p:cNvPr id="40" name="Picture Placeholder 12">
            <a:extLst>
              <a:ext uri="{FF2B5EF4-FFF2-40B4-BE49-F238E27FC236}">
                <a16:creationId xmlns:a16="http://schemas.microsoft.com/office/drawing/2014/main" id="{53AB61FC-264F-A647-B56C-C35DB668A095}"/>
              </a:ext>
            </a:extLst>
          </p:cNvPr>
          <p:cNvSpPr>
            <a:spLocks noGrp="1"/>
          </p:cNvSpPr>
          <p:nvPr>
            <p:ph type="pic" sz="quarter" idx="63"/>
          </p:nvPr>
        </p:nvSpPr>
        <p:spPr>
          <a:xfrm>
            <a:off x="9334104" y="4224027"/>
            <a:ext cx="2414588" cy="1216025"/>
          </a:xfrm>
          <a:prstGeom prst="rect">
            <a:avLst/>
          </a:prstGeom>
        </p:spPr>
        <p:txBody>
          <a:bodyPr>
            <a:normAutofit/>
          </a:bodyPr>
          <a:lstStyle>
            <a:lvl1pPr marL="0" indent="0">
              <a:buFontTx/>
              <a:buNone/>
              <a:defRPr sz="1000" baseline="0"/>
            </a:lvl1pPr>
          </a:lstStyle>
          <a:p>
            <a:r>
              <a:rPr lang="en-US"/>
              <a:t>Click icon to add picture</a:t>
            </a:r>
          </a:p>
        </p:txBody>
      </p:sp>
      <p:sp>
        <p:nvSpPr>
          <p:cNvPr id="41" name="Text Placeholder 12">
            <a:extLst>
              <a:ext uri="{FF2B5EF4-FFF2-40B4-BE49-F238E27FC236}">
                <a16:creationId xmlns:a16="http://schemas.microsoft.com/office/drawing/2014/main" id="{243B461D-4181-114B-9ADF-AB53A6C1CB95}"/>
              </a:ext>
            </a:extLst>
          </p:cNvPr>
          <p:cNvSpPr>
            <a:spLocks noGrp="1"/>
          </p:cNvSpPr>
          <p:nvPr>
            <p:ph type="body" sz="quarter" idx="64" hasCustomPrompt="1"/>
          </p:nvPr>
        </p:nvSpPr>
        <p:spPr>
          <a:xfrm>
            <a:off x="9333708" y="5454506"/>
            <a:ext cx="2415380" cy="230400"/>
          </a:xfrm>
          <a:prstGeom prst="rect">
            <a:avLst/>
          </a:prstGeom>
        </p:spPr>
        <p:txBody>
          <a:bodyPr>
            <a:noAutofit/>
          </a:bodyPr>
          <a:lstStyle>
            <a:lvl1pPr marL="0" marR="0" indent="0" algn="ctr" defTabSz="914400" rtl="0" eaLnBrk="1" fontAlgn="auto" latinLnBrk="0" hangingPunct="1">
              <a:lnSpc>
                <a:spcPct val="100000"/>
              </a:lnSpc>
              <a:spcBef>
                <a:spcPts val="400"/>
              </a:spcBef>
              <a:spcAft>
                <a:spcPts val="0"/>
              </a:spcAft>
              <a:buClrTx/>
              <a:buSzTx/>
              <a:buFontTx/>
              <a:buNone/>
              <a:tabLst/>
              <a:defRPr sz="800" b="1" i="0" baseline="0">
                <a:solidFill>
                  <a:srgbClr val="58595B"/>
                </a:solidFill>
                <a:latin typeface="Verdana" panose="020B0604030504040204" pitchFamily="34" charset="0"/>
              </a:defRPr>
            </a:lvl1pPr>
          </a:lstStyle>
          <a:p>
            <a:pPr lvl="0"/>
            <a:r>
              <a:rPr lang="en-GB"/>
              <a:t>Lorem ipsum</a:t>
            </a:r>
          </a:p>
        </p:txBody>
      </p:sp>
      <p:sp>
        <p:nvSpPr>
          <p:cNvPr id="51" name="Text Placeholder 12">
            <a:extLst>
              <a:ext uri="{FF2B5EF4-FFF2-40B4-BE49-F238E27FC236}">
                <a16:creationId xmlns:a16="http://schemas.microsoft.com/office/drawing/2014/main" id="{EF9ECC08-6278-0F40-BDCF-C2DB44102DD0}"/>
              </a:ext>
            </a:extLst>
          </p:cNvPr>
          <p:cNvSpPr>
            <a:spLocks noGrp="1"/>
          </p:cNvSpPr>
          <p:nvPr>
            <p:ph type="body" sz="quarter" idx="65" hasCustomPrompt="1"/>
          </p:nvPr>
        </p:nvSpPr>
        <p:spPr>
          <a:xfrm>
            <a:off x="9333708" y="5753584"/>
            <a:ext cx="2415380" cy="571499"/>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700" b="0" i="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a:t>
            </a:r>
            <a:r>
              <a:rPr lang="en-GB"/>
              <a:t> </a:t>
            </a:r>
            <a:r>
              <a:rPr lang="en-GB" err="1"/>
              <a:t>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euismodtii</a:t>
            </a:r>
            <a:r>
              <a:rPr lang="en-GB"/>
              <a:t> </a:t>
            </a:r>
            <a:r>
              <a:rPr lang="en-GB" err="1"/>
              <a:t>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a:t>
            </a:r>
          </a:p>
        </p:txBody>
      </p:sp>
      <p:sp>
        <p:nvSpPr>
          <p:cNvPr id="28" name="Footer Placeholder 4">
            <a:extLst>
              <a:ext uri="{FF2B5EF4-FFF2-40B4-BE49-F238E27FC236}">
                <a16:creationId xmlns:a16="http://schemas.microsoft.com/office/drawing/2014/main" id="{E3F627CC-3BB7-9146-A1A8-FBE180A26B93}"/>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a:t>Copyright ©2021 Apraava Energy ▪ This information is confidential.</a:t>
            </a:r>
          </a:p>
        </p:txBody>
      </p:sp>
      <p:sp>
        <p:nvSpPr>
          <p:cNvPr id="29" name="Slide Number Placeholder 5">
            <a:extLst>
              <a:ext uri="{FF2B5EF4-FFF2-40B4-BE49-F238E27FC236}">
                <a16:creationId xmlns:a16="http://schemas.microsoft.com/office/drawing/2014/main" id="{B42EA20A-E00C-0942-B4A5-BB05695856E2}"/>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a:p>
        </p:txBody>
      </p:sp>
      <p:pic>
        <p:nvPicPr>
          <p:cNvPr id="30" name="Picture 29">
            <a:extLst>
              <a:ext uri="{FF2B5EF4-FFF2-40B4-BE49-F238E27FC236}">
                <a16:creationId xmlns:a16="http://schemas.microsoft.com/office/drawing/2014/main" id="{B3A6560E-7151-4F0D-AEC9-C7DBB5B45150}"/>
              </a:ext>
            </a:extLst>
          </p:cNvPr>
          <p:cNvPicPr>
            <a:picLocks noChangeAspect="1"/>
          </p:cNvPicPr>
          <p:nvPr userDrawn="1"/>
        </p:nvPicPr>
        <p:blipFill>
          <a:blip r:embed="rId2"/>
          <a:stretch>
            <a:fillRect/>
          </a:stretch>
        </p:blipFill>
        <p:spPr>
          <a:xfrm>
            <a:off x="438150" y="6365517"/>
            <a:ext cx="256000" cy="230400"/>
          </a:xfrm>
          <a:prstGeom prst="rect">
            <a:avLst/>
          </a:prstGeom>
        </p:spPr>
      </p:pic>
    </p:spTree>
    <p:extLst>
      <p:ext uri="{BB962C8B-B14F-4D97-AF65-F5344CB8AC3E}">
        <p14:creationId xmlns:p14="http://schemas.microsoft.com/office/powerpoint/2010/main" val="5430853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Six Column Image with Text">
    <p:spTree>
      <p:nvGrpSpPr>
        <p:cNvPr id="1" name=""/>
        <p:cNvGrpSpPr/>
        <p:nvPr/>
      </p:nvGrpSpPr>
      <p:grpSpPr>
        <a:xfrm>
          <a:off x="0" y="0"/>
          <a:ext cx="0" cy="0"/>
          <a:chOff x="0" y="0"/>
          <a:chExt cx="0" cy="0"/>
        </a:xfrm>
      </p:grpSpPr>
      <p:sp>
        <p:nvSpPr>
          <p:cNvPr id="9" name="Text Placeholder 13">
            <a:extLst>
              <a:ext uri="{FF2B5EF4-FFF2-40B4-BE49-F238E27FC236}">
                <a16:creationId xmlns:a16="http://schemas.microsoft.com/office/drawing/2014/main" id="{842EC3A6-4431-9748-B11D-A89535B6CC63}"/>
              </a:ext>
            </a:extLst>
          </p:cNvPr>
          <p:cNvSpPr>
            <a:spLocks noGrp="1"/>
          </p:cNvSpPr>
          <p:nvPr>
            <p:ph type="body" sz="quarter" idx="14" hasCustomPrompt="1"/>
          </p:nvPr>
        </p:nvSpPr>
        <p:spPr>
          <a:xfrm>
            <a:off x="442912" y="441325"/>
            <a:ext cx="11306175" cy="683419"/>
          </a:xfrm>
          <a:prstGeom prst="rect">
            <a:avLst/>
          </a:prstGeom>
        </p:spPr>
        <p:txBody>
          <a:bodyPr anchor="t">
            <a:normAutofit/>
          </a:bodyPr>
          <a:lstStyle>
            <a:lvl1pPr marL="0" indent="0">
              <a:lnSpc>
                <a:spcPct val="100000"/>
              </a:lnSpc>
              <a:buFontTx/>
              <a:buNone/>
              <a:defRPr sz="3800" b="1" i="0" baseline="0">
                <a:solidFill>
                  <a:srgbClr val="404041"/>
                </a:solidFill>
                <a:latin typeface="Verdana" panose="020B0604030504040204" pitchFamily="34" charset="0"/>
              </a:defRPr>
            </a:lvl1pPr>
          </a:lstStyle>
          <a:p>
            <a:pPr lvl="0"/>
            <a:r>
              <a:rPr lang="en-GB"/>
              <a:t>Imagery slide</a:t>
            </a:r>
          </a:p>
        </p:txBody>
      </p:sp>
      <p:sp>
        <p:nvSpPr>
          <p:cNvPr id="10" name="Picture Placeholder 12">
            <a:extLst>
              <a:ext uri="{FF2B5EF4-FFF2-40B4-BE49-F238E27FC236}">
                <a16:creationId xmlns:a16="http://schemas.microsoft.com/office/drawing/2014/main" id="{9324729D-CAD1-CB46-9F78-F4DC72AB574A}"/>
              </a:ext>
            </a:extLst>
          </p:cNvPr>
          <p:cNvSpPr>
            <a:spLocks noGrp="1"/>
          </p:cNvSpPr>
          <p:nvPr>
            <p:ph type="pic" sz="quarter" idx="15"/>
          </p:nvPr>
        </p:nvSpPr>
        <p:spPr>
          <a:xfrm>
            <a:off x="443309" y="1916832"/>
            <a:ext cx="1428750" cy="1216025"/>
          </a:xfrm>
          <a:prstGeom prst="rect">
            <a:avLst/>
          </a:prstGeom>
        </p:spPr>
        <p:txBody>
          <a:bodyPr>
            <a:normAutofit/>
          </a:bodyPr>
          <a:lstStyle>
            <a:lvl1pPr marL="0" indent="0">
              <a:buFontTx/>
              <a:buNone/>
              <a:defRPr sz="1000" baseline="0"/>
            </a:lvl1pPr>
          </a:lstStyle>
          <a:p>
            <a:r>
              <a:rPr lang="en-US"/>
              <a:t>Click icon to add picture</a:t>
            </a:r>
          </a:p>
        </p:txBody>
      </p:sp>
      <p:sp>
        <p:nvSpPr>
          <p:cNvPr id="11" name="Text Placeholder 12">
            <a:extLst>
              <a:ext uri="{FF2B5EF4-FFF2-40B4-BE49-F238E27FC236}">
                <a16:creationId xmlns:a16="http://schemas.microsoft.com/office/drawing/2014/main" id="{8939FD72-EFCC-F644-9D7E-CB7E0D85142D}"/>
              </a:ext>
            </a:extLst>
          </p:cNvPr>
          <p:cNvSpPr>
            <a:spLocks noGrp="1"/>
          </p:cNvSpPr>
          <p:nvPr>
            <p:ph type="body" sz="quarter" idx="16" hasCustomPrompt="1"/>
          </p:nvPr>
        </p:nvSpPr>
        <p:spPr>
          <a:xfrm>
            <a:off x="442913" y="3147311"/>
            <a:ext cx="1428750" cy="230400"/>
          </a:xfrm>
          <a:prstGeom prst="rect">
            <a:avLst/>
          </a:prstGeom>
        </p:spPr>
        <p:txBody>
          <a:bodyPr>
            <a:noAutofit/>
          </a:bodyPr>
          <a:lstStyle>
            <a:lvl1pPr marL="0" marR="0" indent="0" algn="ctr" defTabSz="914400" rtl="0" eaLnBrk="1" fontAlgn="auto" latinLnBrk="0" hangingPunct="1">
              <a:lnSpc>
                <a:spcPct val="100000"/>
              </a:lnSpc>
              <a:spcBef>
                <a:spcPts val="400"/>
              </a:spcBef>
              <a:spcAft>
                <a:spcPts val="0"/>
              </a:spcAft>
              <a:buClrTx/>
              <a:buSzTx/>
              <a:buFontTx/>
              <a:buNone/>
              <a:tabLst/>
              <a:defRPr sz="800" b="1" i="0" baseline="0">
                <a:solidFill>
                  <a:srgbClr val="58595B"/>
                </a:solidFill>
                <a:latin typeface="Verdana" panose="020B0604030504040204" pitchFamily="34" charset="0"/>
              </a:defRPr>
            </a:lvl1pPr>
          </a:lstStyle>
          <a:p>
            <a:pPr lvl="0"/>
            <a:r>
              <a:rPr lang="en-GB"/>
              <a:t>Lorem ipsum</a:t>
            </a:r>
          </a:p>
        </p:txBody>
      </p:sp>
      <p:sp>
        <p:nvSpPr>
          <p:cNvPr id="12" name="Text Placeholder 12">
            <a:extLst>
              <a:ext uri="{FF2B5EF4-FFF2-40B4-BE49-F238E27FC236}">
                <a16:creationId xmlns:a16="http://schemas.microsoft.com/office/drawing/2014/main" id="{5AE1A578-748E-2843-A500-C3B3268909CC}"/>
              </a:ext>
            </a:extLst>
          </p:cNvPr>
          <p:cNvSpPr>
            <a:spLocks noGrp="1"/>
          </p:cNvSpPr>
          <p:nvPr>
            <p:ph type="body" sz="quarter" idx="17" hasCustomPrompt="1"/>
          </p:nvPr>
        </p:nvSpPr>
        <p:spPr>
          <a:xfrm>
            <a:off x="442913" y="3446389"/>
            <a:ext cx="1428750" cy="571499"/>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700" b="0" i="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a:t>
            </a:r>
            <a:r>
              <a:rPr lang="en-GB"/>
              <a:t> </a:t>
            </a:r>
            <a:r>
              <a:rPr lang="en-GB" err="1"/>
              <a:t>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a:t>
            </a:r>
          </a:p>
        </p:txBody>
      </p:sp>
      <p:pic>
        <p:nvPicPr>
          <p:cNvPr id="34" name="Picture 33">
            <a:extLst>
              <a:ext uri="{FF2B5EF4-FFF2-40B4-BE49-F238E27FC236}">
                <a16:creationId xmlns:a16="http://schemas.microsoft.com/office/drawing/2014/main" id="{E745E60C-783D-0C4D-BD02-AE788BFC7149}"/>
              </a:ext>
            </a:extLst>
          </p:cNvPr>
          <p:cNvPicPr>
            <a:picLocks noChangeAspect="1"/>
          </p:cNvPicPr>
          <p:nvPr/>
        </p:nvPicPr>
        <p:blipFill>
          <a:blip r:embed="rId2"/>
          <a:stretch>
            <a:fillRect/>
          </a:stretch>
        </p:blipFill>
        <p:spPr>
          <a:xfrm>
            <a:off x="437754" y="6365517"/>
            <a:ext cx="257968" cy="232171"/>
          </a:xfrm>
          <a:prstGeom prst="rect">
            <a:avLst/>
          </a:prstGeom>
        </p:spPr>
      </p:pic>
      <p:sp>
        <p:nvSpPr>
          <p:cNvPr id="70" name="Picture Placeholder 12">
            <a:extLst>
              <a:ext uri="{FF2B5EF4-FFF2-40B4-BE49-F238E27FC236}">
                <a16:creationId xmlns:a16="http://schemas.microsoft.com/office/drawing/2014/main" id="{C6672A36-D964-3A42-BA74-E7276D5A6C1F}"/>
              </a:ext>
            </a:extLst>
          </p:cNvPr>
          <p:cNvSpPr>
            <a:spLocks noGrp="1"/>
          </p:cNvSpPr>
          <p:nvPr>
            <p:ph type="pic" sz="quarter" idx="36"/>
          </p:nvPr>
        </p:nvSpPr>
        <p:spPr>
          <a:xfrm>
            <a:off x="2418715" y="1916832"/>
            <a:ext cx="1428750" cy="1216025"/>
          </a:xfrm>
          <a:prstGeom prst="rect">
            <a:avLst/>
          </a:prstGeom>
        </p:spPr>
        <p:txBody>
          <a:bodyPr>
            <a:normAutofit/>
          </a:bodyPr>
          <a:lstStyle>
            <a:lvl1pPr marL="0" indent="0">
              <a:buFontTx/>
              <a:buNone/>
              <a:defRPr sz="1000" baseline="0"/>
            </a:lvl1pPr>
          </a:lstStyle>
          <a:p>
            <a:r>
              <a:rPr lang="en-US"/>
              <a:t>Click icon to add picture</a:t>
            </a:r>
          </a:p>
        </p:txBody>
      </p:sp>
      <p:sp>
        <p:nvSpPr>
          <p:cNvPr id="71" name="Text Placeholder 12">
            <a:extLst>
              <a:ext uri="{FF2B5EF4-FFF2-40B4-BE49-F238E27FC236}">
                <a16:creationId xmlns:a16="http://schemas.microsoft.com/office/drawing/2014/main" id="{6D9E7C7B-97BB-694E-9616-6E21E1B44403}"/>
              </a:ext>
            </a:extLst>
          </p:cNvPr>
          <p:cNvSpPr>
            <a:spLocks noGrp="1"/>
          </p:cNvSpPr>
          <p:nvPr>
            <p:ph type="body" sz="quarter" idx="37" hasCustomPrompt="1"/>
          </p:nvPr>
        </p:nvSpPr>
        <p:spPr>
          <a:xfrm>
            <a:off x="2418715" y="3147311"/>
            <a:ext cx="1428750" cy="230400"/>
          </a:xfrm>
          <a:prstGeom prst="rect">
            <a:avLst/>
          </a:prstGeom>
        </p:spPr>
        <p:txBody>
          <a:bodyPr>
            <a:noAutofit/>
          </a:bodyPr>
          <a:lstStyle>
            <a:lvl1pPr marL="0" marR="0" indent="0" algn="ctr" defTabSz="914400" rtl="0" eaLnBrk="1" fontAlgn="auto" latinLnBrk="0" hangingPunct="1">
              <a:lnSpc>
                <a:spcPct val="100000"/>
              </a:lnSpc>
              <a:spcBef>
                <a:spcPts val="400"/>
              </a:spcBef>
              <a:spcAft>
                <a:spcPts val="0"/>
              </a:spcAft>
              <a:buClrTx/>
              <a:buSzTx/>
              <a:buFontTx/>
              <a:buNone/>
              <a:tabLst/>
              <a:defRPr sz="800" b="1" i="0" baseline="0">
                <a:solidFill>
                  <a:srgbClr val="58595B"/>
                </a:solidFill>
                <a:latin typeface="Verdana" panose="020B0604030504040204" pitchFamily="34" charset="0"/>
              </a:defRPr>
            </a:lvl1pPr>
          </a:lstStyle>
          <a:p>
            <a:pPr lvl="0"/>
            <a:r>
              <a:rPr lang="en-GB"/>
              <a:t>Lorem ipsum</a:t>
            </a:r>
          </a:p>
        </p:txBody>
      </p:sp>
      <p:sp>
        <p:nvSpPr>
          <p:cNvPr id="72" name="Text Placeholder 12">
            <a:extLst>
              <a:ext uri="{FF2B5EF4-FFF2-40B4-BE49-F238E27FC236}">
                <a16:creationId xmlns:a16="http://schemas.microsoft.com/office/drawing/2014/main" id="{A5A16F38-9312-B24D-A145-75D7AA927A20}"/>
              </a:ext>
            </a:extLst>
          </p:cNvPr>
          <p:cNvSpPr>
            <a:spLocks noGrp="1"/>
          </p:cNvSpPr>
          <p:nvPr>
            <p:ph type="body" sz="quarter" idx="38" hasCustomPrompt="1"/>
          </p:nvPr>
        </p:nvSpPr>
        <p:spPr>
          <a:xfrm>
            <a:off x="2418715" y="3446389"/>
            <a:ext cx="1428750" cy="571499"/>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700" b="0" i="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a:t>
            </a:r>
            <a:r>
              <a:rPr lang="en-GB"/>
              <a:t> </a:t>
            </a:r>
            <a:r>
              <a:rPr lang="en-GB" err="1"/>
              <a:t>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a:t>
            </a:r>
          </a:p>
        </p:txBody>
      </p:sp>
      <p:sp>
        <p:nvSpPr>
          <p:cNvPr id="73" name="Picture Placeholder 12">
            <a:extLst>
              <a:ext uri="{FF2B5EF4-FFF2-40B4-BE49-F238E27FC236}">
                <a16:creationId xmlns:a16="http://schemas.microsoft.com/office/drawing/2014/main" id="{3624ED16-3BB9-A24C-8619-FD17A8AA5698}"/>
              </a:ext>
            </a:extLst>
          </p:cNvPr>
          <p:cNvSpPr>
            <a:spLocks noGrp="1"/>
          </p:cNvSpPr>
          <p:nvPr>
            <p:ph type="pic" sz="quarter" idx="39"/>
          </p:nvPr>
        </p:nvSpPr>
        <p:spPr>
          <a:xfrm>
            <a:off x="4394121" y="1916832"/>
            <a:ext cx="1428750" cy="1216025"/>
          </a:xfrm>
          <a:prstGeom prst="rect">
            <a:avLst/>
          </a:prstGeom>
        </p:spPr>
        <p:txBody>
          <a:bodyPr>
            <a:normAutofit/>
          </a:bodyPr>
          <a:lstStyle>
            <a:lvl1pPr marL="0" indent="0">
              <a:buFontTx/>
              <a:buNone/>
              <a:defRPr sz="1000" baseline="0"/>
            </a:lvl1pPr>
          </a:lstStyle>
          <a:p>
            <a:r>
              <a:rPr lang="en-US"/>
              <a:t>Click icon to add picture</a:t>
            </a:r>
          </a:p>
        </p:txBody>
      </p:sp>
      <p:sp>
        <p:nvSpPr>
          <p:cNvPr id="74" name="Text Placeholder 12">
            <a:extLst>
              <a:ext uri="{FF2B5EF4-FFF2-40B4-BE49-F238E27FC236}">
                <a16:creationId xmlns:a16="http://schemas.microsoft.com/office/drawing/2014/main" id="{0AEB4D02-E5B0-DB48-BC39-7695A1DF8FBB}"/>
              </a:ext>
            </a:extLst>
          </p:cNvPr>
          <p:cNvSpPr>
            <a:spLocks noGrp="1"/>
          </p:cNvSpPr>
          <p:nvPr>
            <p:ph type="body" sz="quarter" idx="40" hasCustomPrompt="1"/>
          </p:nvPr>
        </p:nvSpPr>
        <p:spPr>
          <a:xfrm>
            <a:off x="4394121" y="3147311"/>
            <a:ext cx="1428750" cy="230400"/>
          </a:xfrm>
          <a:prstGeom prst="rect">
            <a:avLst/>
          </a:prstGeom>
        </p:spPr>
        <p:txBody>
          <a:bodyPr>
            <a:noAutofit/>
          </a:bodyPr>
          <a:lstStyle>
            <a:lvl1pPr marL="0" marR="0" indent="0" algn="ctr" defTabSz="914400" rtl="0" eaLnBrk="1" fontAlgn="auto" latinLnBrk="0" hangingPunct="1">
              <a:lnSpc>
                <a:spcPct val="100000"/>
              </a:lnSpc>
              <a:spcBef>
                <a:spcPts val="400"/>
              </a:spcBef>
              <a:spcAft>
                <a:spcPts val="0"/>
              </a:spcAft>
              <a:buClrTx/>
              <a:buSzTx/>
              <a:buFontTx/>
              <a:buNone/>
              <a:tabLst/>
              <a:defRPr sz="800" b="1" i="0" baseline="0">
                <a:solidFill>
                  <a:srgbClr val="58595B"/>
                </a:solidFill>
                <a:latin typeface="Verdana" panose="020B0604030504040204" pitchFamily="34" charset="0"/>
              </a:defRPr>
            </a:lvl1pPr>
          </a:lstStyle>
          <a:p>
            <a:pPr lvl="0"/>
            <a:r>
              <a:rPr lang="en-GB"/>
              <a:t>Lorem ipsum</a:t>
            </a:r>
          </a:p>
        </p:txBody>
      </p:sp>
      <p:sp>
        <p:nvSpPr>
          <p:cNvPr id="75" name="Text Placeholder 12">
            <a:extLst>
              <a:ext uri="{FF2B5EF4-FFF2-40B4-BE49-F238E27FC236}">
                <a16:creationId xmlns:a16="http://schemas.microsoft.com/office/drawing/2014/main" id="{01E2AE77-1070-BE48-B1FA-998E47801C8A}"/>
              </a:ext>
            </a:extLst>
          </p:cNvPr>
          <p:cNvSpPr>
            <a:spLocks noGrp="1"/>
          </p:cNvSpPr>
          <p:nvPr>
            <p:ph type="body" sz="quarter" idx="41" hasCustomPrompt="1"/>
          </p:nvPr>
        </p:nvSpPr>
        <p:spPr>
          <a:xfrm>
            <a:off x="4394121" y="3446389"/>
            <a:ext cx="1428750" cy="571499"/>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700" b="0" i="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a:t>
            </a:r>
            <a:r>
              <a:rPr lang="en-GB"/>
              <a:t> </a:t>
            </a:r>
            <a:r>
              <a:rPr lang="en-GB" err="1"/>
              <a:t>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a:t>
            </a:r>
          </a:p>
        </p:txBody>
      </p:sp>
      <p:sp>
        <p:nvSpPr>
          <p:cNvPr id="76" name="Picture Placeholder 12">
            <a:extLst>
              <a:ext uri="{FF2B5EF4-FFF2-40B4-BE49-F238E27FC236}">
                <a16:creationId xmlns:a16="http://schemas.microsoft.com/office/drawing/2014/main" id="{D4A2E1B3-0318-E445-BDBD-DB72F1F8796B}"/>
              </a:ext>
            </a:extLst>
          </p:cNvPr>
          <p:cNvSpPr>
            <a:spLocks noGrp="1"/>
          </p:cNvSpPr>
          <p:nvPr>
            <p:ph type="pic" sz="quarter" idx="42"/>
          </p:nvPr>
        </p:nvSpPr>
        <p:spPr>
          <a:xfrm>
            <a:off x="6369527" y="1916832"/>
            <a:ext cx="1428750" cy="1216025"/>
          </a:xfrm>
          <a:prstGeom prst="rect">
            <a:avLst/>
          </a:prstGeom>
        </p:spPr>
        <p:txBody>
          <a:bodyPr>
            <a:normAutofit/>
          </a:bodyPr>
          <a:lstStyle>
            <a:lvl1pPr marL="0" indent="0">
              <a:buFontTx/>
              <a:buNone/>
              <a:defRPr sz="1000" baseline="0"/>
            </a:lvl1pPr>
          </a:lstStyle>
          <a:p>
            <a:r>
              <a:rPr lang="en-US"/>
              <a:t>Click icon to add picture</a:t>
            </a:r>
          </a:p>
        </p:txBody>
      </p:sp>
      <p:sp>
        <p:nvSpPr>
          <p:cNvPr id="77" name="Text Placeholder 12">
            <a:extLst>
              <a:ext uri="{FF2B5EF4-FFF2-40B4-BE49-F238E27FC236}">
                <a16:creationId xmlns:a16="http://schemas.microsoft.com/office/drawing/2014/main" id="{4C9E71E6-21F9-5E45-ACF9-0796299E7F11}"/>
              </a:ext>
            </a:extLst>
          </p:cNvPr>
          <p:cNvSpPr>
            <a:spLocks noGrp="1"/>
          </p:cNvSpPr>
          <p:nvPr>
            <p:ph type="body" sz="quarter" idx="43" hasCustomPrompt="1"/>
          </p:nvPr>
        </p:nvSpPr>
        <p:spPr>
          <a:xfrm>
            <a:off x="6369527" y="3147311"/>
            <a:ext cx="1428750" cy="230400"/>
          </a:xfrm>
          <a:prstGeom prst="rect">
            <a:avLst/>
          </a:prstGeom>
        </p:spPr>
        <p:txBody>
          <a:bodyPr>
            <a:noAutofit/>
          </a:bodyPr>
          <a:lstStyle>
            <a:lvl1pPr marL="0" marR="0" indent="0" algn="ctr" defTabSz="914400" rtl="0" eaLnBrk="1" fontAlgn="auto" latinLnBrk="0" hangingPunct="1">
              <a:lnSpc>
                <a:spcPct val="100000"/>
              </a:lnSpc>
              <a:spcBef>
                <a:spcPts val="400"/>
              </a:spcBef>
              <a:spcAft>
                <a:spcPts val="0"/>
              </a:spcAft>
              <a:buClrTx/>
              <a:buSzTx/>
              <a:buFontTx/>
              <a:buNone/>
              <a:tabLst/>
              <a:defRPr sz="800" b="1" i="0" baseline="0">
                <a:solidFill>
                  <a:srgbClr val="58595B"/>
                </a:solidFill>
                <a:latin typeface="Verdana" panose="020B0604030504040204" pitchFamily="34" charset="0"/>
              </a:defRPr>
            </a:lvl1pPr>
          </a:lstStyle>
          <a:p>
            <a:pPr lvl="0"/>
            <a:r>
              <a:rPr lang="en-GB"/>
              <a:t>Lorem ipsum</a:t>
            </a:r>
          </a:p>
        </p:txBody>
      </p:sp>
      <p:sp>
        <p:nvSpPr>
          <p:cNvPr id="78" name="Text Placeholder 12">
            <a:extLst>
              <a:ext uri="{FF2B5EF4-FFF2-40B4-BE49-F238E27FC236}">
                <a16:creationId xmlns:a16="http://schemas.microsoft.com/office/drawing/2014/main" id="{324F42D1-C061-6F43-9E4E-AE2F124C3FEA}"/>
              </a:ext>
            </a:extLst>
          </p:cNvPr>
          <p:cNvSpPr>
            <a:spLocks noGrp="1"/>
          </p:cNvSpPr>
          <p:nvPr>
            <p:ph type="body" sz="quarter" idx="44" hasCustomPrompt="1"/>
          </p:nvPr>
        </p:nvSpPr>
        <p:spPr>
          <a:xfrm>
            <a:off x="6369527" y="3446389"/>
            <a:ext cx="1428750" cy="571499"/>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700" b="0" i="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a:t>
            </a:r>
            <a:r>
              <a:rPr lang="en-GB"/>
              <a:t> </a:t>
            </a:r>
            <a:r>
              <a:rPr lang="en-GB" err="1"/>
              <a:t>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a:t>
            </a:r>
          </a:p>
        </p:txBody>
      </p:sp>
      <p:sp>
        <p:nvSpPr>
          <p:cNvPr id="79" name="Picture Placeholder 12">
            <a:extLst>
              <a:ext uri="{FF2B5EF4-FFF2-40B4-BE49-F238E27FC236}">
                <a16:creationId xmlns:a16="http://schemas.microsoft.com/office/drawing/2014/main" id="{6FFD5D7C-BCCC-CE48-B5B4-7D2D2652AFC6}"/>
              </a:ext>
            </a:extLst>
          </p:cNvPr>
          <p:cNvSpPr>
            <a:spLocks noGrp="1"/>
          </p:cNvSpPr>
          <p:nvPr>
            <p:ph type="pic" sz="quarter" idx="45"/>
          </p:nvPr>
        </p:nvSpPr>
        <p:spPr>
          <a:xfrm>
            <a:off x="8344933" y="1916832"/>
            <a:ext cx="1428750" cy="1216025"/>
          </a:xfrm>
          <a:prstGeom prst="rect">
            <a:avLst/>
          </a:prstGeom>
        </p:spPr>
        <p:txBody>
          <a:bodyPr>
            <a:normAutofit/>
          </a:bodyPr>
          <a:lstStyle>
            <a:lvl1pPr marL="0" indent="0">
              <a:buFontTx/>
              <a:buNone/>
              <a:defRPr sz="1000" baseline="0"/>
            </a:lvl1pPr>
          </a:lstStyle>
          <a:p>
            <a:r>
              <a:rPr lang="en-US"/>
              <a:t>Click icon to add picture</a:t>
            </a:r>
          </a:p>
        </p:txBody>
      </p:sp>
      <p:sp>
        <p:nvSpPr>
          <p:cNvPr id="80" name="Text Placeholder 12">
            <a:extLst>
              <a:ext uri="{FF2B5EF4-FFF2-40B4-BE49-F238E27FC236}">
                <a16:creationId xmlns:a16="http://schemas.microsoft.com/office/drawing/2014/main" id="{D6FDAEC9-754F-EF4E-815D-AFDB6EF2ACEF}"/>
              </a:ext>
            </a:extLst>
          </p:cNvPr>
          <p:cNvSpPr>
            <a:spLocks noGrp="1"/>
          </p:cNvSpPr>
          <p:nvPr>
            <p:ph type="body" sz="quarter" idx="46" hasCustomPrompt="1"/>
          </p:nvPr>
        </p:nvSpPr>
        <p:spPr>
          <a:xfrm>
            <a:off x="8344933" y="3147311"/>
            <a:ext cx="1428750" cy="230400"/>
          </a:xfrm>
          <a:prstGeom prst="rect">
            <a:avLst/>
          </a:prstGeom>
        </p:spPr>
        <p:txBody>
          <a:bodyPr>
            <a:noAutofit/>
          </a:bodyPr>
          <a:lstStyle>
            <a:lvl1pPr marL="0" marR="0" indent="0" algn="ctr" defTabSz="914400" rtl="0" eaLnBrk="1" fontAlgn="auto" latinLnBrk="0" hangingPunct="1">
              <a:lnSpc>
                <a:spcPct val="100000"/>
              </a:lnSpc>
              <a:spcBef>
                <a:spcPts val="400"/>
              </a:spcBef>
              <a:spcAft>
                <a:spcPts val="0"/>
              </a:spcAft>
              <a:buClrTx/>
              <a:buSzTx/>
              <a:buFontTx/>
              <a:buNone/>
              <a:tabLst/>
              <a:defRPr sz="800" b="1" i="0" baseline="0">
                <a:solidFill>
                  <a:srgbClr val="58595B"/>
                </a:solidFill>
                <a:latin typeface="Verdana" panose="020B0604030504040204" pitchFamily="34" charset="0"/>
              </a:defRPr>
            </a:lvl1pPr>
          </a:lstStyle>
          <a:p>
            <a:pPr lvl="0"/>
            <a:r>
              <a:rPr lang="en-GB"/>
              <a:t>Lorem ipsum</a:t>
            </a:r>
          </a:p>
        </p:txBody>
      </p:sp>
      <p:sp>
        <p:nvSpPr>
          <p:cNvPr id="81" name="Text Placeholder 12">
            <a:extLst>
              <a:ext uri="{FF2B5EF4-FFF2-40B4-BE49-F238E27FC236}">
                <a16:creationId xmlns:a16="http://schemas.microsoft.com/office/drawing/2014/main" id="{8A7ECD48-2F65-3847-A8B9-0345D5C313D5}"/>
              </a:ext>
            </a:extLst>
          </p:cNvPr>
          <p:cNvSpPr>
            <a:spLocks noGrp="1"/>
          </p:cNvSpPr>
          <p:nvPr>
            <p:ph type="body" sz="quarter" idx="47" hasCustomPrompt="1"/>
          </p:nvPr>
        </p:nvSpPr>
        <p:spPr>
          <a:xfrm>
            <a:off x="8344933" y="3446389"/>
            <a:ext cx="1428750" cy="571499"/>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700" b="0" i="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a:t>
            </a:r>
            <a:r>
              <a:rPr lang="en-GB"/>
              <a:t> </a:t>
            </a:r>
            <a:r>
              <a:rPr lang="en-GB" err="1"/>
              <a:t>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a:t>
            </a:r>
          </a:p>
        </p:txBody>
      </p:sp>
      <p:sp>
        <p:nvSpPr>
          <p:cNvPr id="82" name="Picture Placeholder 12">
            <a:extLst>
              <a:ext uri="{FF2B5EF4-FFF2-40B4-BE49-F238E27FC236}">
                <a16:creationId xmlns:a16="http://schemas.microsoft.com/office/drawing/2014/main" id="{4BEB6D78-BD66-3E45-A3AC-DA97F5A4F541}"/>
              </a:ext>
            </a:extLst>
          </p:cNvPr>
          <p:cNvSpPr>
            <a:spLocks noGrp="1"/>
          </p:cNvSpPr>
          <p:nvPr>
            <p:ph type="pic" sz="quarter" idx="48"/>
          </p:nvPr>
        </p:nvSpPr>
        <p:spPr>
          <a:xfrm>
            <a:off x="10320338" y="1916832"/>
            <a:ext cx="1428750" cy="1216025"/>
          </a:xfrm>
          <a:prstGeom prst="rect">
            <a:avLst/>
          </a:prstGeom>
        </p:spPr>
        <p:txBody>
          <a:bodyPr>
            <a:normAutofit/>
          </a:bodyPr>
          <a:lstStyle>
            <a:lvl1pPr marL="0" indent="0">
              <a:buFontTx/>
              <a:buNone/>
              <a:defRPr sz="1000" baseline="0"/>
            </a:lvl1pPr>
          </a:lstStyle>
          <a:p>
            <a:r>
              <a:rPr lang="en-US"/>
              <a:t>Click icon to add picture</a:t>
            </a:r>
          </a:p>
        </p:txBody>
      </p:sp>
      <p:sp>
        <p:nvSpPr>
          <p:cNvPr id="83" name="Text Placeholder 12">
            <a:extLst>
              <a:ext uri="{FF2B5EF4-FFF2-40B4-BE49-F238E27FC236}">
                <a16:creationId xmlns:a16="http://schemas.microsoft.com/office/drawing/2014/main" id="{F5E2FE84-DB04-FF48-A457-7F39CC044A04}"/>
              </a:ext>
            </a:extLst>
          </p:cNvPr>
          <p:cNvSpPr>
            <a:spLocks noGrp="1"/>
          </p:cNvSpPr>
          <p:nvPr>
            <p:ph type="body" sz="quarter" idx="49" hasCustomPrompt="1"/>
          </p:nvPr>
        </p:nvSpPr>
        <p:spPr>
          <a:xfrm>
            <a:off x="10320338" y="3147311"/>
            <a:ext cx="1428750" cy="230400"/>
          </a:xfrm>
          <a:prstGeom prst="rect">
            <a:avLst/>
          </a:prstGeom>
        </p:spPr>
        <p:txBody>
          <a:bodyPr>
            <a:noAutofit/>
          </a:bodyPr>
          <a:lstStyle>
            <a:lvl1pPr marL="0" marR="0" indent="0" algn="ctr" defTabSz="914400" rtl="0" eaLnBrk="1" fontAlgn="auto" latinLnBrk="0" hangingPunct="1">
              <a:lnSpc>
                <a:spcPct val="100000"/>
              </a:lnSpc>
              <a:spcBef>
                <a:spcPts val="400"/>
              </a:spcBef>
              <a:spcAft>
                <a:spcPts val="0"/>
              </a:spcAft>
              <a:buClrTx/>
              <a:buSzTx/>
              <a:buFontTx/>
              <a:buNone/>
              <a:tabLst/>
              <a:defRPr sz="800" b="1" i="0" baseline="0">
                <a:solidFill>
                  <a:srgbClr val="58595B"/>
                </a:solidFill>
                <a:latin typeface="Verdana" panose="020B0604030504040204" pitchFamily="34" charset="0"/>
              </a:defRPr>
            </a:lvl1pPr>
          </a:lstStyle>
          <a:p>
            <a:pPr lvl="0"/>
            <a:r>
              <a:rPr lang="en-GB"/>
              <a:t>Lorem ipsum</a:t>
            </a:r>
          </a:p>
        </p:txBody>
      </p:sp>
      <p:sp>
        <p:nvSpPr>
          <p:cNvPr id="84" name="Text Placeholder 12">
            <a:extLst>
              <a:ext uri="{FF2B5EF4-FFF2-40B4-BE49-F238E27FC236}">
                <a16:creationId xmlns:a16="http://schemas.microsoft.com/office/drawing/2014/main" id="{1E29E24C-C63A-2046-AAB4-CF2C214EC7BF}"/>
              </a:ext>
            </a:extLst>
          </p:cNvPr>
          <p:cNvSpPr>
            <a:spLocks noGrp="1"/>
          </p:cNvSpPr>
          <p:nvPr>
            <p:ph type="body" sz="quarter" idx="50" hasCustomPrompt="1"/>
          </p:nvPr>
        </p:nvSpPr>
        <p:spPr>
          <a:xfrm>
            <a:off x="10320338" y="3446389"/>
            <a:ext cx="1428750" cy="571499"/>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700" b="0" i="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a:t>
            </a:r>
            <a:r>
              <a:rPr lang="en-GB"/>
              <a:t> </a:t>
            </a:r>
            <a:r>
              <a:rPr lang="en-GB" err="1"/>
              <a:t>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a:t>
            </a:r>
          </a:p>
        </p:txBody>
      </p:sp>
      <p:sp>
        <p:nvSpPr>
          <p:cNvPr id="85" name="Picture Placeholder 12">
            <a:extLst>
              <a:ext uri="{FF2B5EF4-FFF2-40B4-BE49-F238E27FC236}">
                <a16:creationId xmlns:a16="http://schemas.microsoft.com/office/drawing/2014/main" id="{22066BB4-2F49-1F44-8684-8F9CF5847DCF}"/>
              </a:ext>
            </a:extLst>
          </p:cNvPr>
          <p:cNvSpPr>
            <a:spLocks noGrp="1"/>
          </p:cNvSpPr>
          <p:nvPr>
            <p:ph type="pic" sz="quarter" idx="51"/>
          </p:nvPr>
        </p:nvSpPr>
        <p:spPr>
          <a:xfrm>
            <a:off x="443309" y="4228261"/>
            <a:ext cx="1428750" cy="1216025"/>
          </a:xfrm>
          <a:prstGeom prst="rect">
            <a:avLst/>
          </a:prstGeom>
        </p:spPr>
        <p:txBody>
          <a:bodyPr>
            <a:normAutofit/>
          </a:bodyPr>
          <a:lstStyle>
            <a:lvl1pPr marL="0" indent="0">
              <a:buFontTx/>
              <a:buNone/>
              <a:defRPr sz="1000" baseline="0"/>
            </a:lvl1pPr>
          </a:lstStyle>
          <a:p>
            <a:r>
              <a:rPr lang="en-US"/>
              <a:t>Click icon to add picture</a:t>
            </a:r>
          </a:p>
        </p:txBody>
      </p:sp>
      <p:sp>
        <p:nvSpPr>
          <p:cNvPr id="86" name="Text Placeholder 12">
            <a:extLst>
              <a:ext uri="{FF2B5EF4-FFF2-40B4-BE49-F238E27FC236}">
                <a16:creationId xmlns:a16="http://schemas.microsoft.com/office/drawing/2014/main" id="{B5867E8A-0EA2-5943-9241-D39D01C02C34}"/>
              </a:ext>
            </a:extLst>
          </p:cNvPr>
          <p:cNvSpPr>
            <a:spLocks noGrp="1"/>
          </p:cNvSpPr>
          <p:nvPr>
            <p:ph type="body" sz="quarter" idx="52" hasCustomPrompt="1"/>
          </p:nvPr>
        </p:nvSpPr>
        <p:spPr>
          <a:xfrm>
            <a:off x="442913" y="5458740"/>
            <a:ext cx="1428750" cy="230400"/>
          </a:xfrm>
          <a:prstGeom prst="rect">
            <a:avLst/>
          </a:prstGeom>
        </p:spPr>
        <p:txBody>
          <a:bodyPr>
            <a:noAutofit/>
          </a:bodyPr>
          <a:lstStyle>
            <a:lvl1pPr marL="0" marR="0" indent="0" algn="ctr" defTabSz="914400" rtl="0" eaLnBrk="1" fontAlgn="auto" latinLnBrk="0" hangingPunct="1">
              <a:lnSpc>
                <a:spcPct val="100000"/>
              </a:lnSpc>
              <a:spcBef>
                <a:spcPts val="400"/>
              </a:spcBef>
              <a:spcAft>
                <a:spcPts val="0"/>
              </a:spcAft>
              <a:buClrTx/>
              <a:buSzTx/>
              <a:buFontTx/>
              <a:buNone/>
              <a:tabLst/>
              <a:defRPr sz="800" b="1" i="0" baseline="0">
                <a:solidFill>
                  <a:srgbClr val="58595B"/>
                </a:solidFill>
                <a:latin typeface="Verdana" panose="020B0604030504040204" pitchFamily="34" charset="0"/>
              </a:defRPr>
            </a:lvl1pPr>
          </a:lstStyle>
          <a:p>
            <a:pPr lvl="0"/>
            <a:r>
              <a:rPr lang="en-GB"/>
              <a:t>Lorem ipsum</a:t>
            </a:r>
          </a:p>
        </p:txBody>
      </p:sp>
      <p:sp>
        <p:nvSpPr>
          <p:cNvPr id="87" name="Text Placeholder 12">
            <a:extLst>
              <a:ext uri="{FF2B5EF4-FFF2-40B4-BE49-F238E27FC236}">
                <a16:creationId xmlns:a16="http://schemas.microsoft.com/office/drawing/2014/main" id="{B2B1DFBB-836E-A046-B165-733961ECB2FE}"/>
              </a:ext>
            </a:extLst>
          </p:cNvPr>
          <p:cNvSpPr>
            <a:spLocks noGrp="1"/>
          </p:cNvSpPr>
          <p:nvPr>
            <p:ph type="body" sz="quarter" idx="53" hasCustomPrompt="1"/>
          </p:nvPr>
        </p:nvSpPr>
        <p:spPr>
          <a:xfrm>
            <a:off x="442913" y="5757818"/>
            <a:ext cx="1428750" cy="571499"/>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700" b="0" i="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a:t>
            </a:r>
            <a:r>
              <a:rPr lang="en-GB"/>
              <a:t> </a:t>
            </a:r>
            <a:r>
              <a:rPr lang="en-GB" err="1"/>
              <a:t>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a:t>
            </a:r>
          </a:p>
        </p:txBody>
      </p:sp>
      <p:sp>
        <p:nvSpPr>
          <p:cNvPr id="88" name="Picture Placeholder 12">
            <a:extLst>
              <a:ext uri="{FF2B5EF4-FFF2-40B4-BE49-F238E27FC236}">
                <a16:creationId xmlns:a16="http://schemas.microsoft.com/office/drawing/2014/main" id="{65F1F174-499B-E34B-8B61-9F85DE5F7250}"/>
              </a:ext>
            </a:extLst>
          </p:cNvPr>
          <p:cNvSpPr>
            <a:spLocks noGrp="1"/>
          </p:cNvSpPr>
          <p:nvPr>
            <p:ph type="pic" sz="quarter" idx="54"/>
          </p:nvPr>
        </p:nvSpPr>
        <p:spPr>
          <a:xfrm>
            <a:off x="2418715" y="4228261"/>
            <a:ext cx="1428750" cy="1216025"/>
          </a:xfrm>
          <a:prstGeom prst="rect">
            <a:avLst/>
          </a:prstGeom>
        </p:spPr>
        <p:txBody>
          <a:bodyPr>
            <a:normAutofit/>
          </a:bodyPr>
          <a:lstStyle>
            <a:lvl1pPr marL="0" indent="0">
              <a:buFontTx/>
              <a:buNone/>
              <a:defRPr sz="1000" baseline="0"/>
            </a:lvl1pPr>
          </a:lstStyle>
          <a:p>
            <a:r>
              <a:rPr lang="en-US"/>
              <a:t>Click icon to add picture</a:t>
            </a:r>
          </a:p>
        </p:txBody>
      </p:sp>
      <p:sp>
        <p:nvSpPr>
          <p:cNvPr id="89" name="Text Placeholder 12">
            <a:extLst>
              <a:ext uri="{FF2B5EF4-FFF2-40B4-BE49-F238E27FC236}">
                <a16:creationId xmlns:a16="http://schemas.microsoft.com/office/drawing/2014/main" id="{D894C1C3-62B7-4A4F-89E5-B617866AC15A}"/>
              </a:ext>
            </a:extLst>
          </p:cNvPr>
          <p:cNvSpPr>
            <a:spLocks noGrp="1"/>
          </p:cNvSpPr>
          <p:nvPr>
            <p:ph type="body" sz="quarter" idx="55" hasCustomPrompt="1"/>
          </p:nvPr>
        </p:nvSpPr>
        <p:spPr>
          <a:xfrm>
            <a:off x="2418715" y="5458740"/>
            <a:ext cx="1428750" cy="230400"/>
          </a:xfrm>
          <a:prstGeom prst="rect">
            <a:avLst/>
          </a:prstGeom>
        </p:spPr>
        <p:txBody>
          <a:bodyPr>
            <a:noAutofit/>
          </a:bodyPr>
          <a:lstStyle>
            <a:lvl1pPr marL="0" marR="0" indent="0" algn="ctr" defTabSz="914400" rtl="0" eaLnBrk="1" fontAlgn="auto" latinLnBrk="0" hangingPunct="1">
              <a:lnSpc>
                <a:spcPct val="100000"/>
              </a:lnSpc>
              <a:spcBef>
                <a:spcPts val="400"/>
              </a:spcBef>
              <a:spcAft>
                <a:spcPts val="0"/>
              </a:spcAft>
              <a:buClrTx/>
              <a:buSzTx/>
              <a:buFontTx/>
              <a:buNone/>
              <a:tabLst/>
              <a:defRPr sz="800" b="1" i="0" baseline="0">
                <a:solidFill>
                  <a:srgbClr val="58595B"/>
                </a:solidFill>
                <a:latin typeface="Verdana" panose="020B0604030504040204" pitchFamily="34" charset="0"/>
              </a:defRPr>
            </a:lvl1pPr>
          </a:lstStyle>
          <a:p>
            <a:pPr lvl="0"/>
            <a:r>
              <a:rPr lang="en-GB"/>
              <a:t>Lorem ipsum</a:t>
            </a:r>
          </a:p>
        </p:txBody>
      </p:sp>
      <p:sp>
        <p:nvSpPr>
          <p:cNvPr id="90" name="Text Placeholder 12">
            <a:extLst>
              <a:ext uri="{FF2B5EF4-FFF2-40B4-BE49-F238E27FC236}">
                <a16:creationId xmlns:a16="http://schemas.microsoft.com/office/drawing/2014/main" id="{7D17CDF6-409B-DF40-932D-4FF05A495379}"/>
              </a:ext>
            </a:extLst>
          </p:cNvPr>
          <p:cNvSpPr>
            <a:spLocks noGrp="1"/>
          </p:cNvSpPr>
          <p:nvPr>
            <p:ph type="body" sz="quarter" idx="56" hasCustomPrompt="1"/>
          </p:nvPr>
        </p:nvSpPr>
        <p:spPr>
          <a:xfrm>
            <a:off x="2418715" y="5757818"/>
            <a:ext cx="1428750" cy="571499"/>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700" b="0" i="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a:t>
            </a:r>
            <a:r>
              <a:rPr lang="en-GB"/>
              <a:t> </a:t>
            </a:r>
            <a:r>
              <a:rPr lang="en-GB" err="1"/>
              <a:t>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a:t>
            </a:r>
          </a:p>
        </p:txBody>
      </p:sp>
      <p:sp>
        <p:nvSpPr>
          <p:cNvPr id="91" name="Picture Placeholder 12">
            <a:extLst>
              <a:ext uri="{FF2B5EF4-FFF2-40B4-BE49-F238E27FC236}">
                <a16:creationId xmlns:a16="http://schemas.microsoft.com/office/drawing/2014/main" id="{E9F77EA2-ECBA-CD41-B2BB-9C4A80E51D8E}"/>
              </a:ext>
            </a:extLst>
          </p:cNvPr>
          <p:cNvSpPr>
            <a:spLocks noGrp="1"/>
          </p:cNvSpPr>
          <p:nvPr>
            <p:ph type="pic" sz="quarter" idx="57"/>
          </p:nvPr>
        </p:nvSpPr>
        <p:spPr>
          <a:xfrm>
            <a:off x="4394121" y="4228261"/>
            <a:ext cx="1428750" cy="1216025"/>
          </a:xfrm>
          <a:prstGeom prst="rect">
            <a:avLst/>
          </a:prstGeom>
        </p:spPr>
        <p:txBody>
          <a:bodyPr>
            <a:normAutofit/>
          </a:bodyPr>
          <a:lstStyle>
            <a:lvl1pPr marL="0" indent="0">
              <a:buFontTx/>
              <a:buNone/>
              <a:defRPr sz="1000" baseline="0"/>
            </a:lvl1pPr>
          </a:lstStyle>
          <a:p>
            <a:r>
              <a:rPr lang="en-US"/>
              <a:t>Click icon to add picture</a:t>
            </a:r>
          </a:p>
        </p:txBody>
      </p:sp>
      <p:sp>
        <p:nvSpPr>
          <p:cNvPr id="92" name="Text Placeholder 12">
            <a:extLst>
              <a:ext uri="{FF2B5EF4-FFF2-40B4-BE49-F238E27FC236}">
                <a16:creationId xmlns:a16="http://schemas.microsoft.com/office/drawing/2014/main" id="{5CA3CFAD-BDF6-F84A-AD2C-81B597339872}"/>
              </a:ext>
            </a:extLst>
          </p:cNvPr>
          <p:cNvSpPr>
            <a:spLocks noGrp="1"/>
          </p:cNvSpPr>
          <p:nvPr>
            <p:ph type="body" sz="quarter" idx="58" hasCustomPrompt="1"/>
          </p:nvPr>
        </p:nvSpPr>
        <p:spPr>
          <a:xfrm>
            <a:off x="4394121" y="5458740"/>
            <a:ext cx="1428750" cy="230400"/>
          </a:xfrm>
          <a:prstGeom prst="rect">
            <a:avLst/>
          </a:prstGeom>
        </p:spPr>
        <p:txBody>
          <a:bodyPr>
            <a:noAutofit/>
          </a:bodyPr>
          <a:lstStyle>
            <a:lvl1pPr marL="0" marR="0" indent="0" algn="ctr" defTabSz="914400" rtl="0" eaLnBrk="1" fontAlgn="auto" latinLnBrk="0" hangingPunct="1">
              <a:lnSpc>
                <a:spcPct val="100000"/>
              </a:lnSpc>
              <a:spcBef>
                <a:spcPts val="400"/>
              </a:spcBef>
              <a:spcAft>
                <a:spcPts val="0"/>
              </a:spcAft>
              <a:buClrTx/>
              <a:buSzTx/>
              <a:buFontTx/>
              <a:buNone/>
              <a:tabLst/>
              <a:defRPr sz="800" b="1" i="0" baseline="0">
                <a:solidFill>
                  <a:srgbClr val="58595B"/>
                </a:solidFill>
                <a:latin typeface="Verdana" panose="020B0604030504040204" pitchFamily="34" charset="0"/>
              </a:defRPr>
            </a:lvl1pPr>
          </a:lstStyle>
          <a:p>
            <a:pPr lvl="0"/>
            <a:r>
              <a:rPr lang="en-GB"/>
              <a:t>Lorem ipsum</a:t>
            </a:r>
          </a:p>
        </p:txBody>
      </p:sp>
      <p:sp>
        <p:nvSpPr>
          <p:cNvPr id="93" name="Text Placeholder 12">
            <a:extLst>
              <a:ext uri="{FF2B5EF4-FFF2-40B4-BE49-F238E27FC236}">
                <a16:creationId xmlns:a16="http://schemas.microsoft.com/office/drawing/2014/main" id="{4005FA5A-D31D-4A47-8F26-C9D638368263}"/>
              </a:ext>
            </a:extLst>
          </p:cNvPr>
          <p:cNvSpPr>
            <a:spLocks noGrp="1"/>
          </p:cNvSpPr>
          <p:nvPr>
            <p:ph type="body" sz="quarter" idx="59" hasCustomPrompt="1"/>
          </p:nvPr>
        </p:nvSpPr>
        <p:spPr>
          <a:xfrm>
            <a:off x="4394121" y="5757818"/>
            <a:ext cx="1428750" cy="571499"/>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700" b="0" i="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a:t>
            </a:r>
            <a:r>
              <a:rPr lang="en-GB"/>
              <a:t> </a:t>
            </a:r>
            <a:r>
              <a:rPr lang="en-GB" err="1"/>
              <a:t>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a:t>
            </a:r>
          </a:p>
        </p:txBody>
      </p:sp>
      <p:sp>
        <p:nvSpPr>
          <p:cNvPr id="94" name="Picture Placeholder 12">
            <a:extLst>
              <a:ext uri="{FF2B5EF4-FFF2-40B4-BE49-F238E27FC236}">
                <a16:creationId xmlns:a16="http://schemas.microsoft.com/office/drawing/2014/main" id="{493D157E-527E-4E48-8CF5-A2B062919548}"/>
              </a:ext>
            </a:extLst>
          </p:cNvPr>
          <p:cNvSpPr>
            <a:spLocks noGrp="1"/>
          </p:cNvSpPr>
          <p:nvPr>
            <p:ph type="pic" sz="quarter" idx="60"/>
          </p:nvPr>
        </p:nvSpPr>
        <p:spPr>
          <a:xfrm>
            <a:off x="6369527" y="4228261"/>
            <a:ext cx="1428750" cy="1216025"/>
          </a:xfrm>
          <a:prstGeom prst="rect">
            <a:avLst/>
          </a:prstGeom>
        </p:spPr>
        <p:txBody>
          <a:bodyPr>
            <a:normAutofit/>
          </a:bodyPr>
          <a:lstStyle>
            <a:lvl1pPr marL="0" indent="0">
              <a:buFontTx/>
              <a:buNone/>
              <a:defRPr sz="1000" baseline="0"/>
            </a:lvl1pPr>
          </a:lstStyle>
          <a:p>
            <a:r>
              <a:rPr lang="en-US"/>
              <a:t>Click icon to add picture</a:t>
            </a:r>
          </a:p>
        </p:txBody>
      </p:sp>
      <p:sp>
        <p:nvSpPr>
          <p:cNvPr id="95" name="Text Placeholder 12">
            <a:extLst>
              <a:ext uri="{FF2B5EF4-FFF2-40B4-BE49-F238E27FC236}">
                <a16:creationId xmlns:a16="http://schemas.microsoft.com/office/drawing/2014/main" id="{F48F4630-F890-2043-8AF7-B9FEAA0F003A}"/>
              </a:ext>
            </a:extLst>
          </p:cNvPr>
          <p:cNvSpPr>
            <a:spLocks noGrp="1"/>
          </p:cNvSpPr>
          <p:nvPr>
            <p:ph type="body" sz="quarter" idx="61" hasCustomPrompt="1"/>
          </p:nvPr>
        </p:nvSpPr>
        <p:spPr>
          <a:xfrm>
            <a:off x="6369527" y="5458740"/>
            <a:ext cx="1428750" cy="230400"/>
          </a:xfrm>
          <a:prstGeom prst="rect">
            <a:avLst/>
          </a:prstGeom>
        </p:spPr>
        <p:txBody>
          <a:bodyPr>
            <a:noAutofit/>
          </a:bodyPr>
          <a:lstStyle>
            <a:lvl1pPr marL="0" marR="0" indent="0" algn="ctr" defTabSz="914400" rtl="0" eaLnBrk="1" fontAlgn="auto" latinLnBrk="0" hangingPunct="1">
              <a:lnSpc>
                <a:spcPct val="100000"/>
              </a:lnSpc>
              <a:spcBef>
                <a:spcPts val="400"/>
              </a:spcBef>
              <a:spcAft>
                <a:spcPts val="0"/>
              </a:spcAft>
              <a:buClrTx/>
              <a:buSzTx/>
              <a:buFontTx/>
              <a:buNone/>
              <a:tabLst/>
              <a:defRPr sz="800" b="1" i="0" baseline="0">
                <a:solidFill>
                  <a:srgbClr val="58595B"/>
                </a:solidFill>
                <a:latin typeface="Verdana" panose="020B0604030504040204" pitchFamily="34" charset="0"/>
              </a:defRPr>
            </a:lvl1pPr>
          </a:lstStyle>
          <a:p>
            <a:pPr lvl="0"/>
            <a:r>
              <a:rPr lang="en-GB"/>
              <a:t>Lorem ipsum</a:t>
            </a:r>
          </a:p>
        </p:txBody>
      </p:sp>
      <p:sp>
        <p:nvSpPr>
          <p:cNvPr id="96" name="Text Placeholder 12">
            <a:extLst>
              <a:ext uri="{FF2B5EF4-FFF2-40B4-BE49-F238E27FC236}">
                <a16:creationId xmlns:a16="http://schemas.microsoft.com/office/drawing/2014/main" id="{CBE15B91-A189-9D4F-BA95-B74A526E204C}"/>
              </a:ext>
            </a:extLst>
          </p:cNvPr>
          <p:cNvSpPr>
            <a:spLocks noGrp="1"/>
          </p:cNvSpPr>
          <p:nvPr>
            <p:ph type="body" sz="quarter" idx="62" hasCustomPrompt="1"/>
          </p:nvPr>
        </p:nvSpPr>
        <p:spPr>
          <a:xfrm>
            <a:off x="6369527" y="5757818"/>
            <a:ext cx="1428750" cy="571499"/>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700" b="0" i="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a:t>
            </a:r>
            <a:r>
              <a:rPr lang="en-GB"/>
              <a:t> </a:t>
            </a:r>
            <a:r>
              <a:rPr lang="en-GB" err="1"/>
              <a:t>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a:t>
            </a:r>
          </a:p>
        </p:txBody>
      </p:sp>
      <p:sp>
        <p:nvSpPr>
          <p:cNvPr id="97" name="Picture Placeholder 12">
            <a:extLst>
              <a:ext uri="{FF2B5EF4-FFF2-40B4-BE49-F238E27FC236}">
                <a16:creationId xmlns:a16="http://schemas.microsoft.com/office/drawing/2014/main" id="{461FDB97-4F1C-6042-82D9-866B763561DD}"/>
              </a:ext>
            </a:extLst>
          </p:cNvPr>
          <p:cNvSpPr>
            <a:spLocks noGrp="1"/>
          </p:cNvSpPr>
          <p:nvPr>
            <p:ph type="pic" sz="quarter" idx="63"/>
          </p:nvPr>
        </p:nvSpPr>
        <p:spPr>
          <a:xfrm>
            <a:off x="8344933" y="4228261"/>
            <a:ext cx="1428750" cy="1216025"/>
          </a:xfrm>
          <a:prstGeom prst="rect">
            <a:avLst/>
          </a:prstGeom>
        </p:spPr>
        <p:txBody>
          <a:bodyPr>
            <a:normAutofit/>
          </a:bodyPr>
          <a:lstStyle>
            <a:lvl1pPr marL="0" indent="0">
              <a:buFontTx/>
              <a:buNone/>
              <a:defRPr sz="1000" baseline="0"/>
            </a:lvl1pPr>
          </a:lstStyle>
          <a:p>
            <a:r>
              <a:rPr lang="en-US"/>
              <a:t>Click icon to add picture</a:t>
            </a:r>
          </a:p>
        </p:txBody>
      </p:sp>
      <p:sp>
        <p:nvSpPr>
          <p:cNvPr id="98" name="Text Placeholder 12">
            <a:extLst>
              <a:ext uri="{FF2B5EF4-FFF2-40B4-BE49-F238E27FC236}">
                <a16:creationId xmlns:a16="http://schemas.microsoft.com/office/drawing/2014/main" id="{95CD707C-5151-9046-A061-2487A0E33943}"/>
              </a:ext>
            </a:extLst>
          </p:cNvPr>
          <p:cNvSpPr>
            <a:spLocks noGrp="1"/>
          </p:cNvSpPr>
          <p:nvPr>
            <p:ph type="body" sz="quarter" idx="64" hasCustomPrompt="1"/>
          </p:nvPr>
        </p:nvSpPr>
        <p:spPr>
          <a:xfrm>
            <a:off x="8344933" y="5458740"/>
            <a:ext cx="1428750" cy="230400"/>
          </a:xfrm>
          <a:prstGeom prst="rect">
            <a:avLst/>
          </a:prstGeom>
        </p:spPr>
        <p:txBody>
          <a:bodyPr>
            <a:noAutofit/>
          </a:bodyPr>
          <a:lstStyle>
            <a:lvl1pPr marL="0" marR="0" indent="0" algn="ctr" defTabSz="914400" rtl="0" eaLnBrk="1" fontAlgn="auto" latinLnBrk="0" hangingPunct="1">
              <a:lnSpc>
                <a:spcPct val="100000"/>
              </a:lnSpc>
              <a:spcBef>
                <a:spcPts val="400"/>
              </a:spcBef>
              <a:spcAft>
                <a:spcPts val="0"/>
              </a:spcAft>
              <a:buClrTx/>
              <a:buSzTx/>
              <a:buFontTx/>
              <a:buNone/>
              <a:tabLst/>
              <a:defRPr sz="800" b="1" i="0" baseline="0">
                <a:solidFill>
                  <a:srgbClr val="58595B"/>
                </a:solidFill>
                <a:latin typeface="Verdana" panose="020B0604030504040204" pitchFamily="34" charset="0"/>
              </a:defRPr>
            </a:lvl1pPr>
          </a:lstStyle>
          <a:p>
            <a:pPr lvl="0"/>
            <a:r>
              <a:rPr lang="en-GB"/>
              <a:t>Lorem ipsum</a:t>
            </a:r>
          </a:p>
        </p:txBody>
      </p:sp>
      <p:sp>
        <p:nvSpPr>
          <p:cNvPr id="99" name="Text Placeholder 12">
            <a:extLst>
              <a:ext uri="{FF2B5EF4-FFF2-40B4-BE49-F238E27FC236}">
                <a16:creationId xmlns:a16="http://schemas.microsoft.com/office/drawing/2014/main" id="{FA24B65D-E030-514B-A15F-A3E8047B0929}"/>
              </a:ext>
            </a:extLst>
          </p:cNvPr>
          <p:cNvSpPr>
            <a:spLocks noGrp="1"/>
          </p:cNvSpPr>
          <p:nvPr>
            <p:ph type="body" sz="quarter" idx="65" hasCustomPrompt="1"/>
          </p:nvPr>
        </p:nvSpPr>
        <p:spPr>
          <a:xfrm>
            <a:off x="8344933" y="5757818"/>
            <a:ext cx="1428750" cy="571499"/>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700" b="0" i="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a:t>
            </a:r>
            <a:r>
              <a:rPr lang="en-GB"/>
              <a:t> </a:t>
            </a:r>
            <a:r>
              <a:rPr lang="en-GB" err="1"/>
              <a:t>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a:t>
            </a:r>
          </a:p>
        </p:txBody>
      </p:sp>
      <p:sp>
        <p:nvSpPr>
          <p:cNvPr id="100" name="Picture Placeholder 12">
            <a:extLst>
              <a:ext uri="{FF2B5EF4-FFF2-40B4-BE49-F238E27FC236}">
                <a16:creationId xmlns:a16="http://schemas.microsoft.com/office/drawing/2014/main" id="{FA09ED23-269C-4543-B98E-96CCF9D3F809}"/>
              </a:ext>
            </a:extLst>
          </p:cNvPr>
          <p:cNvSpPr>
            <a:spLocks noGrp="1"/>
          </p:cNvSpPr>
          <p:nvPr>
            <p:ph type="pic" sz="quarter" idx="66"/>
          </p:nvPr>
        </p:nvSpPr>
        <p:spPr>
          <a:xfrm>
            <a:off x="10320338" y="4228261"/>
            <a:ext cx="1428750" cy="1216025"/>
          </a:xfrm>
          <a:prstGeom prst="rect">
            <a:avLst/>
          </a:prstGeom>
        </p:spPr>
        <p:txBody>
          <a:bodyPr>
            <a:normAutofit/>
          </a:bodyPr>
          <a:lstStyle>
            <a:lvl1pPr marL="0" indent="0">
              <a:buFontTx/>
              <a:buNone/>
              <a:defRPr sz="1000" baseline="0"/>
            </a:lvl1pPr>
          </a:lstStyle>
          <a:p>
            <a:r>
              <a:rPr lang="en-US"/>
              <a:t>Click icon to add picture</a:t>
            </a:r>
          </a:p>
        </p:txBody>
      </p:sp>
      <p:sp>
        <p:nvSpPr>
          <p:cNvPr id="101" name="Text Placeholder 12">
            <a:extLst>
              <a:ext uri="{FF2B5EF4-FFF2-40B4-BE49-F238E27FC236}">
                <a16:creationId xmlns:a16="http://schemas.microsoft.com/office/drawing/2014/main" id="{FA0C8D3E-DEF5-F445-9694-D99F358062F2}"/>
              </a:ext>
            </a:extLst>
          </p:cNvPr>
          <p:cNvSpPr>
            <a:spLocks noGrp="1"/>
          </p:cNvSpPr>
          <p:nvPr>
            <p:ph type="body" sz="quarter" idx="67" hasCustomPrompt="1"/>
          </p:nvPr>
        </p:nvSpPr>
        <p:spPr>
          <a:xfrm>
            <a:off x="10320338" y="5458740"/>
            <a:ext cx="1428750" cy="230400"/>
          </a:xfrm>
          <a:prstGeom prst="rect">
            <a:avLst/>
          </a:prstGeom>
        </p:spPr>
        <p:txBody>
          <a:bodyPr>
            <a:noAutofit/>
          </a:bodyPr>
          <a:lstStyle>
            <a:lvl1pPr marL="0" marR="0" indent="0" algn="ctr" defTabSz="914400" rtl="0" eaLnBrk="1" fontAlgn="auto" latinLnBrk="0" hangingPunct="1">
              <a:lnSpc>
                <a:spcPct val="100000"/>
              </a:lnSpc>
              <a:spcBef>
                <a:spcPts val="400"/>
              </a:spcBef>
              <a:spcAft>
                <a:spcPts val="0"/>
              </a:spcAft>
              <a:buClrTx/>
              <a:buSzTx/>
              <a:buFontTx/>
              <a:buNone/>
              <a:tabLst/>
              <a:defRPr sz="800" b="1" i="0" baseline="0">
                <a:solidFill>
                  <a:srgbClr val="58595B"/>
                </a:solidFill>
                <a:latin typeface="Verdana" panose="020B0604030504040204" pitchFamily="34" charset="0"/>
              </a:defRPr>
            </a:lvl1pPr>
          </a:lstStyle>
          <a:p>
            <a:pPr lvl="0"/>
            <a:r>
              <a:rPr lang="en-GB"/>
              <a:t>Lorem ipsum</a:t>
            </a:r>
          </a:p>
        </p:txBody>
      </p:sp>
      <p:sp>
        <p:nvSpPr>
          <p:cNvPr id="102" name="Text Placeholder 12">
            <a:extLst>
              <a:ext uri="{FF2B5EF4-FFF2-40B4-BE49-F238E27FC236}">
                <a16:creationId xmlns:a16="http://schemas.microsoft.com/office/drawing/2014/main" id="{152967CD-633A-CE4D-9C21-C36038B14510}"/>
              </a:ext>
            </a:extLst>
          </p:cNvPr>
          <p:cNvSpPr>
            <a:spLocks noGrp="1"/>
          </p:cNvSpPr>
          <p:nvPr>
            <p:ph type="body" sz="quarter" idx="68" hasCustomPrompt="1"/>
          </p:nvPr>
        </p:nvSpPr>
        <p:spPr>
          <a:xfrm>
            <a:off x="10320338" y="5757818"/>
            <a:ext cx="1428750" cy="571499"/>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700" b="0" i="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a:t>
            </a:r>
            <a:r>
              <a:rPr lang="en-GB"/>
              <a:t> </a:t>
            </a:r>
            <a:r>
              <a:rPr lang="en-GB" err="1"/>
              <a:t>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a:t>
            </a:r>
          </a:p>
        </p:txBody>
      </p:sp>
      <p:sp>
        <p:nvSpPr>
          <p:cNvPr id="40" name="Footer Placeholder 4">
            <a:extLst>
              <a:ext uri="{FF2B5EF4-FFF2-40B4-BE49-F238E27FC236}">
                <a16:creationId xmlns:a16="http://schemas.microsoft.com/office/drawing/2014/main" id="{67885208-05C8-0B4A-A866-E6CBB32A47E1}"/>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a:t>Copyright ©2021 Apraava Energy ▪ This information is confidential.</a:t>
            </a:r>
          </a:p>
        </p:txBody>
      </p:sp>
      <p:sp>
        <p:nvSpPr>
          <p:cNvPr id="41" name="Slide Number Placeholder 5">
            <a:extLst>
              <a:ext uri="{FF2B5EF4-FFF2-40B4-BE49-F238E27FC236}">
                <a16:creationId xmlns:a16="http://schemas.microsoft.com/office/drawing/2014/main" id="{60E12E6A-6CF2-7C4F-AE17-7827B8350893}"/>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a:p>
        </p:txBody>
      </p:sp>
      <p:pic>
        <p:nvPicPr>
          <p:cNvPr id="42" name="Picture 41">
            <a:extLst>
              <a:ext uri="{FF2B5EF4-FFF2-40B4-BE49-F238E27FC236}">
                <a16:creationId xmlns:a16="http://schemas.microsoft.com/office/drawing/2014/main" id="{78C70443-0FC2-4D22-BD36-7CFFBE9BD8A4}"/>
              </a:ext>
            </a:extLst>
          </p:cNvPr>
          <p:cNvPicPr>
            <a:picLocks noChangeAspect="1"/>
          </p:cNvPicPr>
          <p:nvPr userDrawn="1"/>
        </p:nvPicPr>
        <p:blipFill>
          <a:blip r:embed="rId2"/>
          <a:stretch>
            <a:fillRect/>
          </a:stretch>
        </p:blipFill>
        <p:spPr>
          <a:xfrm>
            <a:off x="437754" y="6365517"/>
            <a:ext cx="257968" cy="232171"/>
          </a:xfrm>
          <a:prstGeom prst="rect">
            <a:avLst/>
          </a:prstGeom>
        </p:spPr>
      </p:pic>
    </p:spTree>
    <p:extLst>
      <p:ext uri="{BB962C8B-B14F-4D97-AF65-F5344CB8AC3E}">
        <p14:creationId xmlns:p14="http://schemas.microsoft.com/office/powerpoint/2010/main" val="15196149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sp>
        <p:nvSpPr>
          <p:cNvPr id="6" name="Picture Placeholder 10">
            <a:extLst>
              <a:ext uri="{FF2B5EF4-FFF2-40B4-BE49-F238E27FC236}">
                <a16:creationId xmlns:a16="http://schemas.microsoft.com/office/drawing/2014/main" id="{71C84FBD-CE0C-FF43-AC5B-7DA9C2F0F394}"/>
              </a:ext>
            </a:extLst>
          </p:cNvPr>
          <p:cNvSpPr>
            <a:spLocks noGrp="1"/>
          </p:cNvSpPr>
          <p:nvPr>
            <p:ph type="pic" sz="quarter" idx="13"/>
          </p:nvPr>
        </p:nvSpPr>
        <p:spPr>
          <a:xfrm>
            <a:off x="0" y="0"/>
            <a:ext cx="12192000" cy="5860736"/>
          </a:xfrm>
          <a:prstGeom prst="rect">
            <a:avLst/>
          </a:prstGeom>
        </p:spPr>
        <p:txBody>
          <a:bodyPr>
            <a:normAutofit/>
          </a:bodyPr>
          <a:lstStyle>
            <a:lvl1pPr marL="0" indent="0">
              <a:buFontTx/>
              <a:buNone/>
              <a:defRPr sz="1000" baseline="0"/>
            </a:lvl1pPr>
          </a:lstStyle>
          <a:p>
            <a:r>
              <a:rPr lang="en-US"/>
              <a:t>Click icon to add picture</a:t>
            </a:r>
          </a:p>
        </p:txBody>
      </p:sp>
      <p:pic>
        <p:nvPicPr>
          <p:cNvPr id="12" name="Picture 11">
            <a:extLst>
              <a:ext uri="{FF2B5EF4-FFF2-40B4-BE49-F238E27FC236}">
                <a16:creationId xmlns:a16="http://schemas.microsoft.com/office/drawing/2014/main" id="{9DFE2980-983B-C24E-8EB2-6CE9151E7F4B}"/>
              </a:ext>
            </a:extLst>
          </p:cNvPr>
          <p:cNvPicPr>
            <a:picLocks noChangeAspect="1"/>
          </p:cNvPicPr>
          <p:nvPr/>
        </p:nvPicPr>
        <p:blipFill>
          <a:blip r:embed="rId2"/>
          <a:stretch>
            <a:fillRect/>
          </a:stretch>
        </p:blipFill>
        <p:spPr>
          <a:xfrm>
            <a:off x="438150" y="6365517"/>
            <a:ext cx="256000" cy="230400"/>
          </a:xfrm>
          <a:prstGeom prst="rect">
            <a:avLst/>
          </a:prstGeom>
        </p:spPr>
      </p:pic>
      <p:sp>
        <p:nvSpPr>
          <p:cNvPr id="4" name="Footer Placeholder 4">
            <a:extLst>
              <a:ext uri="{FF2B5EF4-FFF2-40B4-BE49-F238E27FC236}">
                <a16:creationId xmlns:a16="http://schemas.microsoft.com/office/drawing/2014/main" id="{2A666802-7DC7-1C44-8729-FBF5DDA9CEAB}"/>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a:t>Copyright ©2021 Apraava Energy ▪ This information is confidential.</a:t>
            </a:r>
          </a:p>
        </p:txBody>
      </p:sp>
      <p:sp>
        <p:nvSpPr>
          <p:cNvPr id="5" name="Slide Number Placeholder 5">
            <a:extLst>
              <a:ext uri="{FF2B5EF4-FFF2-40B4-BE49-F238E27FC236}">
                <a16:creationId xmlns:a16="http://schemas.microsoft.com/office/drawing/2014/main" id="{47ECDCA1-0DCB-654C-8D19-DC7831E4A1FE}"/>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a:p>
        </p:txBody>
      </p:sp>
      <p:pic>
        <p:nvPicPr>
          <p:cNvPr id="7" name="Picture 6">
            <a:extLst>
              <a:ext uri="{FF2B5EF4-FFF2-40B4-BE49-F238E27FC236}">
                <a16:creationId xmlns:a16="http://schemas.microsoft.com/office/drawing/2014/main" id="{1F7E3358-690C-4745-8365-2ED3BF3C9E52}"/>
              </a:ext>
            </a:extLst>
          </p:cNvPr>
          <p:cNvPicPr>
            <a:picLocks noChangeAspect="1"/>
          </p:cNvPicPr>
          <p:nvPr userDrawn="1"/>
        </p:nvPicPr>
        <p:blipFill>
          <a:blip r:embed="rId2"/>
          <a:stretch>
            <a:fillRect/>
          </a:stretch>
        </p:blipFill>
        <p:spPr>
          <a:xfrm>
            <a:off x="438150" y="6365517"/>
            <a:ext cx="256000" cy="230400"/>
          </a:xfrm>
          <a:prstGeom prst="rect">
            <a:avLst/>
          </a:prstGeom>
        </p:spPr>
      </p:pic>
    </p:spTree>
    <p:extLst>
      <p:ext uri="{BB962C8B-B14F-4D97-AF65-F5344CB8AC3E}">
        <p14:creationId xmlns:p14="http://schemas.microsoft.com/office/powerpoint/2010/main" val="7634947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wo Column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4A15C19-D8B7-674C-A030-0DFBBB9B6C0F}"/>
              </a:ext>
            </a:extLst>
          </p:cNvPr>
          <p:cNvPicPr>
            <a:picLocks noChangeAspect="1"/>
          </p:cNvPicPr>
          <p:nvPr/>
        </p:nvPicPr>
        <p:blipFill>
          <a:blip r:embed="rId2"/>
          <a:stretch>
            <a:fillRect/>
          </a:stretch>
        </p:blipFill>
        <p:spPr>
          <a:xfrm>
            <a:off x="438150" y="6365517"/>
            <a:ext cx="240417" cy="230400"/>
          </a:xfrm>
          <a:prstGeom prst="rect">
            <a:avLst/>
          </a:prstGeom>
        </p:spPr>
      </p:pic>
      <p:sp>
        <p:nvSpPr>
          <p:cNvPr id="9" name="Picture Placeholder 13">
            <a:extLst>
              <a:ext uri="{FF2B5EF4-FFF2-40B4-BE49-F238E27FC236}">
                <a16:creationId xmlns:a16="http://schemas.microsoft.com/office/drawing/2014/main" id="{F63D9E43-52CE-D749-88D8-410140561948}"/>
              </a:ext>
            </a:extLst>
          </p:cNvPr>
          <p:cNvSpPr>
            <a:spLocks noGrp="1"/>
          </p:cNvSpPr>
          <p:nvPr>
            <p:ph type="pic" sz="quarter" idx="15"/>
          </p:nvPr>
        </p:nvSpPr>
        <p:spPr>
          <a:xfrm>
            <a:off x="449409" y="451174"/>
            <a:ext cx="5322741" cy="5571103"/>
          </a:xfrm>
          <a:prstGeom prst="rect">
            <a:avLst/>
          </a:prstGeom>
        </p:spPr>
        <p:txBody>
          <a:bodyPr>
            <a:normAutofit/>
          </a:bodyPr>
          <a:lstStyle>
            <a:lvl1pPr marL="0" indent="0">
              <a:buFontTx/>
              <a:buNone/>
              <a:defRPr sz="1000" baseline="0"/>
            </a:lvl1pPr>
          </a:lstStyle>
          <a:p>
            <a:r>
              <a:rPr lang="en-US"/>
              <a:t>Click icon to add picture</a:t>
            </a:r>
          </a:p>
        </p:txBody>
      </p:sp>
      <p:sp>
        <p:nvSpPr>
          <p:cNvPr id="5" name="Footer Placeholder 4">
            <a:extLst>
              <a:ext uri="{FF2B5EF4-FFF2-40B4-BE49-F238E27FC236}">
                <a16:creationId xmlns:a16="http://schemas.microsoft.com/office/drawing/2014/main" id="{01ED3412-A7F4-0645-B73C-7643B05E4DD7}"/>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a:t>Copyright ©2021 Apraava Energy ▪ This information is confidential.</a:t>
            </a:r>
          </a:p>
        </p:txBody>
      </p:sp>
      <p:sp>
        <p:nvSpPr>
          <p:cNvPr id="6" name="Slide Number Placeholder 5">
            <a:extLst>
              <a:ext uri="{FF2B5EF4-FFF2-40B4-BE49-F238E27FC236}">
                <a16:creationId xmlns:a16="http://schemas.microsoft.com/office/drawing/2014/main" id="{729CEFB6-5661-0D4C-A2A0-BC90BC9629B4}"/>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a:p>
        </p:txBody>
      </p:sp>
      <p:sp>
        <p:nvSpPr>
          <p:cNvPr id="10" name="Picture Placeholder 13">
            <a:extLst>
              <a:ext uri="{FF2B5EF4-FFF2-40B4-BE49-F238E27FC236}">
                <a16:creationId xmlns:a16="http://schemas.microsoft.com/office/drawing/2014/main" id="{1875C3F7-211A-A14E-B1B4-25C85335C85E}"/>
              </a:ext>
            </a:extLst>
          </p:cNvPr>
          <p:cNvSpPr>
            <a:spLocks noGrp="1"/>
          </p:cNvSpPr>
          <p:nvPr>
            <p:ph type="pic" sz="quarter" idx="16"/>
          </p:nvPr>
        </p:nvSpPr>
        <p:spPr>
          <a:xfrm>
            <a:off x="6426347" y="451174"/>
            <a:ext cx="5322741" cy="5571103"/>
          </a:xfrm>
          <a:prstGeom prst="rect">
            <a:avLst/>
          </a:prstGeom>
        </p:spPr>
        <p:txBody>
          <a:bodyPr>
            <a:normAutofit/>
          </a:bodyPr>
          <a:lstStyle>
            <a:lvl1pPr marL="0" indent="0">
              <a:buFontTx/>
              <a:buNone/>
              <a:defRPr sz="1000" baseline="0"/>
            </a:lvl1pPr>
          </a:lstStyle>
          <a:p>
            <a:r>
              <a:rPr lang="en-US"/>
              <a:t>Click icon to add picture</a:t>
            </a:r>
          </a:p>
        </p:txBody>
      </p:sp>
      <p:pic>
        <p:nvPicPr>
          <p:cNvPr id="7" name="Picture 6">
            <a:extLst>
              <a:ext uri="{FF2B5EF4-FFF2-40B4-BE49-F238E27FC236}">
                <a16:creationId xmlns:a16="http://schemas.microsoft.com/office/drawing/2014/main" id="{1BFD6587-1E24-4169-A9A4-AEF980FED1C3}"/>
              </a:ext>
            </a:extLst>
          </p:cNvPr>
          <p:cNvPicPr>
            <a:picLocks noChangeAspect="1"/>
          </p:cNvPicPr>
          <p:nvPr userDrawn="1"/>
        </p:nvPicPr>
        <p:blipFill>
          <a:blip r:embed="rId2"/>
          <a:stretch>
            <a:fillRect/>
          </a:stretch>
        </p:blipFill>
        <p:spPr>
          <a:xfrm>
            <a:off x="438150" y="6365517"/>
            <a:ext cx="240417" cy="230400"/>
          </a:xfrm>
          <a:prstGeom prst="rect">
            <a:avLst/>
          </a:prstGeom>
        </p:spPr>
      </p:pic>
    </p:spTree>
    <p:extLst>
      <p:ext uri="{BB962C8B-B14F-4D97-AF65-F5344CB8AC3E}">
        <p14:creationId xmlns:p14="http://schemas.microsoft.com/office/powerpoint/2010/main" val="98196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with Graphic - O1">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9A19320E-F061-4543-AA76-B743F62ABE4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E48DD77D-ED2F-404F-9914-BB2D4F1A5088}"/>
              </a:ext>
            </a:extLst>
          </p:cNvPr>
          <p:cNvPicPr>
            <a:picLocks noChangeAspect="1"/>
          </p:cNvPicPr>
          <p:nvPr userDrawn="1"/>
        </p:nvPicPr>
        <p:blipFill>
          <a:blip r:embed="rId3"/>
          <a:stretch>
            <a:fillRect/>
          </a:stretch>
        </p:blipFill>
        <p:spPr>
          <a:xfrm>
            <a:off x="428400" y="6365517"/>
            <a:ext cx="257968" cy="232171"/>
          </a:xfrm>
          <a:prstGeom prst="rect">
            <a:avLst/>
          </a:prstGeom>
        </p:spPr>
      </p:pic>
      <p:sp>
        <p:nvSpPr>
          <p:cNvPr id="13" name="Text Placeholder 13">
            <a:extLst>
              <a:ext uri="{FF2B5EF4-FFF2-40B4-BE49-F238E27FC236}">
                <a16:creationId xmlns:a16="http://schemas.microsoft.com/office/drawing/2014/main" id="{4A298FC2-26E9-9348-9A80-5A8838FDF5A4}"/>
              </a:ext>
            </a:extLst>
          </p:cNvPr>
          <p:cNvSpPr>
            <a:spLocks noGrp="1"/>
          </p:cNvSpPr>
          <p:nvPr>
            <p:ph type="body" sz="quarter" idx="13" hasCustomPrompt="1"/>
          </p:nvPr>
        </p:nvSpPr>
        <p:spPr>
          <a:xfrm>
            <a:off x="442913" y="1802447"/>
            <a:ext cx="8501062" cy="2412366"/>
          </a:xfrm>
          <a:prstGeom prst="rect">
            <a:avLst/>
          </a:prstGeom>
        </p:spPr>
        <p:txBody>
          <a:bodyPr>
            <a:normAutofit/>
          </a:bodyPr>
          <a:lstStyle>
            <a:lvl1pPr marL="0" indent="0">
              <a:lnSpc>
                <a:spcPct val="100000"/>
              </a:lnSpc>
              <a:buFontTx/>
              <a:buNone/>
              <a:defRPr sz="4800" b="1" i="0" baseline="0">
                <a:solidFill>
                  <a:srgbClr val="404041"/>
                </a:solidFill>
                <a:latin typeface="Verdana" panose="020B0604030504040204" pitchFamily="34" charset="0"/>
              </a:defRPr>
            </a:lvl1pPr>
          </a:lstStyle>
          <a:p>
            <a:pPr lvl="0"/>
            <a:r>
              <a:rPr lang="en-GB" dirty="0"/>
              <a:t>Section slide with graphics either static</a:t>
            </a:r>
            <a:br>
              <a:rPr lang="en-GB" dirty="0"/>
            </a:br>
            <a:r>
              <a:rPr lang="en-GB" dirty="0"/>
              <a:t>or in motion</a:t>
            </a:r>
          </a:p>
        </p:txBody>
      </p:sp>
      <p:sp>
        <p:nvSpPr>
          <p:cNvPr id="5" name="Footer Placeholder 4">
            <a:extLst>
              <a:ext uri="{FF2B5EF4-FFF2-40B4-BE49-F238E27FC236}">
                <a16:creationId xmlns:a16="http://schemas.microsoft.com/office/drawing/2014/main" id="{16724D64-C1C1-9947-8559-6F1BF830F94F}"/>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dirty="0"/>
              <a:t>Copyright ©2021 Apraava Energy ▪ This information is confidential.</a:t>
            </a:r>
          </a:p>
        </p:txBody>
      </p:sp>
      <p:sp>
        <p:nvSpPr>
          <p:cNvPr id="6" name="Slide Number Placeholder 5">
            <a:extLst>
              <a:ext uri="{FF2B5EF4-FFF2-40B4-BE49-F238E27FC236}">
                <a16:creationId xmlns:a16="http://schemas.microsoft.com/office/drawing/2014/main" id="{04C73C4C-66EF-024C-B2D6-425618413E5B}"/>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dirty="0"/>
          </a:p>
        </p:txBody>
      </p:sp>
    </p:spTree>
    <p:extLst>
      <p:ext uri="{BB962C8B-B14F-4D97-AF65-F5344CB8AC3E}">
        <p14:creationId xmlns:p14="http://schemas.microsoft.com/office/powerpoint/2010/main" val="32383904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wo Column Slide with Text">
    <p:spTree>
      <p:nvGrpSpPr>
        <p:cNvPr id="1" name=""/>
        <p:cNvGrpSpPr/>
        <p:nvPr/>
      </p:nvGrpSpPr>
      <p:grpSpPr>
        <a:xfrm>
          <a:off x="0" y="0"/>
          <a:ext cx="0" cy="0"/>
          <a:chOff x="0" y="0"/>
          <a:chExt cx="0" cy="0"/>
        </a:xfrm>
      </p:grpSpPr>
      <p:sp>
        <p:nvSpPr>
          <p:cNvPr id="9" name="Picture Placeholder 13">
            <a:extLst>
              <a:ext uri="{FF2B5EF4-FFF2-40B4-BE49-F238E27FC236}">
                <a16:creationId xmlns:a16="http://schemas.microsoft.com/office/drawing/2014/main" id="{CD9EF9E5-A945-C247-BAD8-32948E36E941}"/>
              </a:ext>
            </a:extLst>
          </p:cNvPr>
          <p:cNvSpPr>
            <a:spLocks noGrp="1"/>
          </p:cNvSpPr>
          <p:nvPr>
            <p:ph type="pic" sz="quarter" idx="15"/>
          </p:nvPr>
        </p:nvSpPr>
        <p:spPr>
          <a:xfrm>
            <a:off x="449409" y="451175"/>
            <a:ext cx="5322741" cy="4994050"/>
          </a:xfrm>
          <a:prstGeom prst="rect">
            <a:avLst/>
          </a:prstGeom>
        </p:spPr>
        <p:txBody>
          <a:bodyPr>
            <a:normAutofit/>
          </a:bodyPr>
          <a:lstStyle>
            <a:lvl1pPr marL="0" indent="0">
              <a:buFontTx/>
              <a:buNone/>
              <a:defRPr sz="1000" baseline="0"/>
            </a:lvl1pPr>
          </a:lstStyle>
          <a:p>
            <a:r>
              <a:rPr lang="en-US"/>
              <a:t>Click icon to add picture</a:t>
            </a:r>
          </a:p>
        </p:txBody>
      </p:sp>
      <p:pic>
        <p:nvPicPr>
          <p:cNvPr id="12" name="Picture 11">
            <a:extLst>
              <a:ext uri="{FF2B5EF4-FFF2-40B4-BE49-F238E27FC236}">
                <a16:creationId xmlns:a16="http://schemas.microsoft.com/office/drawing/2014/main" id="{7281D72A-4F25-004E-A63A-E756CF30CDAC}"/>
              </a:ext>
            </a:extLst>
          </p:cNvPr>
          <p:cNvPicPr>
            <a:picLocks noChangeAspect="1"/>
          </p:cNvPicPr>
          <p:nvPr/>
        </p:nvPicPr>
        <p:blipFill>
          <a:blip r:embed="rId2"/>
          <a:stretch>
            <a:fillRect/>
          </a:stretch>
        </p:blipFill>
        <p:spPr>
          <a:xfrm>
            <a:off x="438150" y="6365517"/>
            <a:ext cx="256000" cy="230400"/>
          </a:xfrm>
          <a:prstGeom prst="rect">
            <a:avLst/>
          </a:prstGeom>
        </p:spPr>
      </p:pic>
      <p:sp>
        <p:nvSpPr>
          <p:cNvPr id="15" name="Text Placeholder 12">
            <a:extLst>
              <a:ext uri="{FF2B5EF4-FFF2-40B4-BE49-F238E27FC236}">
                <a16:creationId xmlns:a16="http://schemas.microsoft.com/office/drawing/2014/main" id="{3E177651-D3AE-944A-8E58-0C75A18798C4}"/>
              </a:ext>
            </a:extLst>
          </p:cNvPr>
          <p:cNvSpPr>
            <a:spLocks noGrp="1"/>
          </p:cNvSpPr>
          <p:nvPr>
            <p:ph type="body" sz="quarter" idx="35" hasCustomPrompt="1"/>
          </p:nvPr>
        </p:nvSpPr>
        <p:spPr>
          <a:xfrm>
            <a:off x="449409" y="5579581"/>
            <a:ext cx="5329238" cy="442696"/>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1200" b="0" i="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a:t>
            </a:r>
            <a:r>
              <a:rPr lang="en-GB"/>
              <a:t>.</a:t>
            </a:r>
          </a:p>
        </p:txBody>
      </p:sp>
      <p:sp>
        <p:nvSpPr>
          <p:cNvPr id="7" name="Footer Placeholder 4">
            <a:extLst>
              <a:ext uri="{FF2B5EF4-FFF2-40B4-BE49-F238E27FC236}">
                <a16:creationId xmlns:a16="http://schemas.microsoft.com/office/drawing/2014/main" id="{498C5601-51FF-A642-A054-15903A112102}"/>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a:t>Copyright ©2021 Apraava Energy ▪ This information is confidential.</a:t>
            </a:r>
          </a:p>
        </p:txBody>
      </p:sp>
      <p:sp>
        <p:nvSpPr>
          <p:cNvPr id="8" name="Slide Number Placeholder 5">
            <a:extLst>
              <a:ext uri="{FF2B5EF4-FFF2-40B4-BE49-F238E27FC236}">
                <a16:creationId xmlns:a16="http://schemas.microsoft.com/office/drawing/2014/main" id="{C8ED9024-B2B7-4B49-815F-8065A766F08E}"/>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a:p>
        </p:txBody>
      </p:sp>
      <p:sp>
        <p:nvSpPr>
          <p:cNvPr id="18" name="Picture Placeholder 13">
            <a:extLst>
              <a:ext uri="{FF2B5EF4-FFF2-40B4-BE49-F238E27FC236}">
                <a16:creationId xmlns:a16="http://schemas.microsoft.com/office/drawing/2014/main" id="{630CE705-445B-0940-A802-0E03F60375B7}"/>
              </a:ext>
            </a:extLst>
          </p:cNvPr>
          <p:cNvSpPr>
            <a:spLocks noGrp="1"/>
          </p:cNvSpPr>
          <p:nvPr>
            <p:ph type="pic" sz="quarter" idx="36"/>
          </p:nvPr>
        </p:nvSpPr>
        <p:spPr>
          <a:xfrm>
            <a:off x="6426347" y="451175"/>
            <a:ext cx="5322741" cy="4994050"/>
          </a:xfrm>
          <a:prstGeom prst="rect">
            <a:avLst/>
          </a:prstGeom>
        </p:spPr>
        <p:txBody>
          <a:bodyPr>
            <a:normAutofit/>
          </a:bodyPr>
          <a:lstStyle>
            <a:lvl1pPr marL="0" indent="0">
              <a:buFontTx/>
              <a:buNone/>
              <a:defRPr sz="1000" baseline="0"/>
            </a:lvl1pPr>
          </a:lstStyle>
          <a:p>
            <a:r>
              <a:rPr lang="en-US"/>
              <a:t>Click icon to add picture</a:t>
            </a:r>
          </a:p>
        </p:txBody>
      </p:sp>
      <p:sp>
        <p:nvSpPr>
          <p:cNvPr id="19" name="Text Placeholder 12">
            <a:extLst>
              <a:ext uri="{FF2B5EF4-FFF2-40B4-BE49-F238E27FC236}">
                <a16:creationId xmlns:a16="http://schemas.microsoft.com/office/drawing/2014/main" id="{00B8A6DA-8994-A449-9AA1-7E49AC43514B}"/>
              </a:ext>
            </a:extLst>
          </p:cNvPr>
          <p:cNvSpPr>
            <a:spLocks noGrp="1"/>
          </p:cNvSpPr>
          <p:nvPr>
            <p:ph type="body" sz="quarter" idx="37" hasCustomPrompt="1"/>
          </p:nvPr>
        </p:nvSpPr>
        <p:spPr>
          <a:xfrm>
            <a:off x="6426347" y="5579581"/>
            <a:ext cx="5329238" cy="442696"/>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1200" b="0" i="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a:t>
            </a:r>
            <a:r>
              <a:rPr lang="en-GB"/>
              <a:t>.</a:t>
            </a:r>
          </a:p>
        </p:txBody>
      </p:sp>
      <p:pic>
        <p:nvPicPr>
          <p:cNvPr id="10" name="Picture 9">
            <a:extLst>
              <a:ext uri="{FF2B5EF4-FFF2-40B4-BE49-F238E27FC236}">
                <a16:creationId xmlns:a16="http://schemas.microsoft.com/office/drawing/2014/main" id="{80AE36CF-40DE-42B1-91A2-125AE51F9AAE}"/>
              </a:ext>
            </a:extLst>
          </p:cNvPr>
          <p:cNvPicPr>
            <a:picLocks noChangeAspect="1"/>
          </p:cNvPicPr>
          <p:nvPr userDrawn="1"/>
        </p:nvPicPr>
        <p:blipFill>
          <a:blip r:embed="rId2"/>
          <a:stretch>
            <a:fillRect/>
          </a:stretch>
        </p:blipFill>
        <p:spPr>
          <a:xfrm>
            <a:off x="438150" y="6365517"/>
            <a:ext cx="256000" cy="230400"/>
          </a:xfrm>
          <a:prstGeom prst="rect">
            <a:avLst/>
          </a:prstGeom>
        </p:spPr>
      </p:pic>
    </p:spTree>
    <p:extLst>
      <p:ext uri="{BB962C8B-B14F-4D97-AF65-F5344CB8AC3E}">
        <p14:creationId xmlns:p14="http://schemas.microsoft.com/office/powerpoint/2010/main" val="356957703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hree Image Slide - O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26FFBA3-DAEA-F84B-9AF8-7E71BF972DED}"/>
              </a:ext>
            </a:extLst>
          </p:cNvPr>
          <p:cNvPicPr>
            <a:picLocks noChangeAspect="1"/>
          </p:cNvPicPr>
          <p:nvPr/>
        </p:nvPicPr>
        <p:blipFill>
          <a:blip r:embed="rId2"/>
          <a:stretch>
            <a:fillRect/>
          </a:stretch>
        </p:blipFill>
        <p:spPr>
          <a:xfrm>
            <a:off x="438150" y="6365517"/>
            <a:ext cx="257968" cy="232171"/>
          </a:xfrm>
          <a:prstGeom prst="rect">
            <a:avLst/>
          </a:prstGeom>
        </p:spPr>
      </p:pic>
      <p:sp>
        <p:nvSpPr>
          <p:cNvPr id="6" name="Footer Placeholder 4">
            <a:extLst>
              <a:ext uri="{FF2B5EF4-FFF2-40B4-BE49-F238E27FC236}">
                <a16:creationId xmlns:a16="http://schemas.microsoft.com/office/drawing/2014/main" id="{D3132C12-E758-A04A-8802-3E0CC25D969D}"/>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a:t>Copyright ©2021 Apraava Energy ▪ This information is confidential.</a:t>
            </a:r>
          </a:p>
        </p:txBody>
      </p:sp>
      <p:sp>
        <p:nvSpPr>
          <p:cNvPr id="7" name="Slide Number Placeholder 5">
            <a:extLst>
              <a:ext uri="{FF2B5EF4-FFF2-40B4-BE49-F238E27FC236}">
                <a16:creationId xmlns:a16="http://schemas.microsoft.com/office/drawing/2014/main" id="{B7C32DC1-A28A-704F-9605-B63014B5E124}"/>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a:p>
        </p:txBody>
      </p:sp>
      <p:sp>
        <p:nvSpPr>
          <p:cNvPr id="16" name="Picture Placeholder 13">
            <a:extLst>
              <a:ext uri="{FF2B5EF4-FFF2-40B4-BE49-F238E27FC236}">
                <a16:creationId xmlns:a16="http://schemas.microsoft.com/office/drawing/2014/main" id="{61C7E02E-35F7-2941-8897-2C5A05BB8EA3}"/>
              </a:ext>
            </a:extLst>
          </p:cNvPr>
          <p:cNvSpPr>
            <a:spLocks noGrp="1"/>
          </p:cNvSpPr>
          <p:nvPr>
            <p:ph type="pic" sz="quarter" idx="15"/>
          </p:nvPr>
        </p:nvSpPr>
        <p:spPr>
          <a:xfrm>
            <a:off x="449409" y="451175"/>
            <a:ext cx="5322741" cy="5571102"/>
          </a:xfrm>
          <a:prstGeom prst="rect">
            <a:avLst/>
          </a:prstGeom>
        </p:spPr>
        <p:txBody>
          <a:bodyPr>
            <a:normAutofit/>
          </a:bodyPr>
          <a:lstStyle>
            <a:lvl1pPr marL="0" indent="0">
              <a:buFontTx/>
              <a:buNone/>
              <a:defRPr sz="1000" baseline="0"/>
            </a:lvl1pPr>
          </a:lstStyle>
          <a:p>
            <a:r>
              <a:rPr lang="en-US"/>
              <a:t>Click icon to add picture</a:t>
            </a:r>
          </a:p>
        </p:txBody>
      </p:sp>
      <p:sp>
        <p:nvSpPr>
          <p:cNvPr id="19" name="Picture Placeholder 13">
            <a:extLst>
              <a:ext uri="{FF2B5EF4-FFF2-40B4-BE49-F238E27FC236}">
                <a16:creationId xmlns:a16="http://schemas.microsoft.com/office/drawing/2014/main" id="{3098B208-E5AF-0043-B8C1-FD7C112F4149}"/>
              </a:ext>
            </a:extLst>
          </p:cNvPr>
          <p:cNvSpPr>
            <a:spLocks noGrp="1"/>
          </p:cNvSpPr>
          <p:nvPr>
            <p:ph type="pic" sz="quarter" idx="36"/>
          </p:nvPr>
        </p:nvSpPr>
        <p:spPr>
          <a:xfrm>
            <a:off x="6426347" y="451175"/>
            <a:ext cx="5322741" cy="2644551"/>
          </a:xfrm>
          <a:prstGeom prst="rect">
            <a:avLst/>
          </a:prstGeom>
        </p:spPr>
        <p:txBody>
          <a:bodyPr>
            <a:normAutofit/>
          </a:bodyPr>
          <a:lstStyle>
            <a:lvl1pPr marL="0" indent="0">
              <a:buFontTx/>
              <a:buNone/>
              <a:defRPr sz="1000" baseline="0"/>
            </a:lvl1pPr>
          </a:lstStyle>
          <a:p>
            <a:r>
              <a:rPr lang="en-US"/>
              <a:t>Click icon to add picture</a:t>
            </a:r>
          </a:p>
        </p:txBody>
      </p:sp>
      <p:sp>
        <p:nvSpPr>
          <p:cNvPr id="20" name="Picture Placeholder 13">
            <a:extLst>
              <a:ext uri="{FF2B5EF4-FFF2-40B4-BE49-F238E27FC236}">
                <a16:creationId xmlns:a16="http://schemas.microsoft.com/office/drawing/2014/main" id="{748951EB-6B0B-3944-986F-A87C36307BFF}"/>
              </a:ext>
            </a:extLst>
          </p:cNvPr>
          <p:cNvSpPr>
            <a:spLocks noGrp="1"/>
          </p:cNvSpPr>
          <p:nvPr>
            <p:ph type="pic" sz="quarter" idx="37"/>
          </p:nvPr>
        </p:nvSpPr>
        <p:spPr>
          <a:xfrm>
            <a:off x="6426347" y="3377726"/>
            <a:ext cx="5322741" cy="2644551"/>
          </a:xfrm>
          <a:prstGeom prst="rect">
            <a:avLst/>
          </a:prstGeom>
        </p:spPr>
        <p:txBody>
          <a:bodyPr>
            <a:normAutofit/>
          </a:bodyPr>
          <a:lstStyle>
            <a:lvl1pPr marL="0" indent="0">
              <a:buFontTx/>
              <a:buNone/>
              <a:defRPr sz="1000" baseline="0"/>
            </a:lvl1pPr>
          </a:lstStyle>
          <a:p>
            <a:r>
              <a:rPr lang="en-US"/>
              <a:t>Click icon to add picture</a:t>
            </a:r>
          </a:p>
        </p:txBody>
      </p:sp>
      <p:pic>
        <p:nvPicPr>
          <p:cNvPr id="9" name="Picture 8">
            <a:extLst>
              <a:ext uri="{FF2B5EF4-FFF2-40B4-BE49-F238E27FC236}">
                <a16:creationId xmlns:a16="http://schemas.microsoft.com/office/drawing/2014/main" id="{270F97B9-1418-47C5-A609-E4CD4A23F539}"/>
              </a:ext>
            </a:extLst>
          </p:cNvPr>
          <p:cNvPicPr>
            <a:picLocks noChangeAspect="1"/>
          </p:cNvPicPr>
          <p:nvPr userDrawn="1"/>
        </p:nvPicPr>
        <p:blipFill>
          <a:blip r:embed="rId2"/>
          <a:stretch>
            <a:fillRect/>
          </a:stretch>
        </p:blipFill>
        <p:spPr>
          <a:xfrm>
            <a:off x="438150" y="6365517"/>
            <a:ext cx="257968" cy="232171"/>
          </a:xfrm>
          <a:prstGeom prst="rect">
            <a:avLst/>
          </a:prstGeom>
        </p:spPr>
      </p:pic>
    </p:spTree>
    <p:extLst>
      <p:ext uri="{BB962C8B-B14F-4D97-AF65-F5344CB8AC3E}">
        <p14:creationId xmlns:p14="http://schemas.microsoft.com/office/powerpoint/2010/main" val="5501202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hree Images with Text Slide - O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A171DE5-F0DA-6C46-9913-1CD7A70FC04F}"/>
              </a:ext>
            </a:extLst>
          </p:cNvPr>
          <p:cNvPicPr>
            <a:picLocks noChangeAspect="1"/>
          </p:cNvPicPr>
          <p:nvPr/>
        </p:nvPicPr>
        <p:blipFill>
          <a:blip r:embed="rId2"/>
          <a:stretch>
            <a:fillRect/>
          </a:stretch>
        </p:blipFill>
        <p:spPr>
          <a:xfrm>
            <a:off x="438150" y="6365517"/>
            <a:ext cx="256000" cy="230400"/>
          </a:xfrm>
          <a:prstGeom prst="rect">
            <a:avLst/>
          </a:prstGeom>
        </p:spPr>
      </p:pic>
      <p:sp>
        <p:nvSpPr>
          <p:cNvPr id="9" name="Footer Placeholder 4">
            <a:extLst>
              <a:ext uri="{FF2B5EF4-FFF2-40B4-BE49-F238E27FC236}">
                <a16:creationId xmlns:a16="http://schemas.microsoft.com/office/drawing/2014/main" id="{C9C81B74-1446-484D-8D53-604DE9637A8B}"/>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a:t>Copyright ©2021 Apraava Energy ▪ This information is confidential.</a:t>
            </a:r>
          </a:p>
        </p:txBody>
      </p:sp>
      <p:sp>
        <p:nvSpPr>
          <p:cNvPr id="11" name="Slide Number Placeholder 5">
            <a:extLst>
              <a:ext uri="{FF2B5EF4-FFF2-40B4-BE49-F238E27FC236}">
                <a16:creationId xmlns:a16="http://schemas.microsoft.com/office/drawing/2014/main" id="{6F8C7EF7-6325-6C48-82B1-5F452DA516C5}"/>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a:p>
        </p:txBody>
      </p:sp>
      <p:sp>
        <p:nvSpPr>
          <p:cNvPr id="28" name="Picture Placeholder 13">
            <a:extLst>
              <a:ext uri="{FF2B5EF4-FFF2-40B4-BE49-F238E27FC236}">
                <a16:creationId xmlns:a16="http://schemas.microsoft.com/office/drawing/2014/main" id="{A7E47C33-FF21-1042-84CE-42E4E5D96D5B}"/>
              </a:ext>
            </a:extLst>
          </p:cNvPr>
          <p:cNvSpPr>
            <a:spLocks noGrp="1"/>
          </p:cNvSpPr>
          <p:nvPr>
            <p:ph type="pic" sz="quarter" idx="21"/>
          </p:nvPr>
        </p:nvSpPr>
        <p:spPr>
          <a:xfrm>
            <a:off x="6426347" y="3377726"/>
            <a:ext cx="5324475" cy="2067499"/>
          </a:xfrm>
          <a:prstGeom prst="rect">
            <a:avLst/>
          </a:prstGeom>
        </p:spPr>
        <p:txBody>
          <a:bodyPr>
            <a:normAutofit/>
          </a:bodyPr>
          <a:lstStyle>
            <a:lvl1pPr marL="0" indent="0">
              <a:buFontTx/>
              <a:buNone/>
              <a:defRPr sz="1000" baseline="0"/>
            </a:lvl1pPr>
          </a:lstStyle>
          <a:p>
            <a:r>
              <a:rPr lang="en-US"/>
              <a:t>Click icon to add picture</a:t>
            </a:r>
          </a:p>
        </p:txBody>
      </p:sp>
      <p:sp>
        <p:nvSpPr>
          <p:cNvPr id="30" name="Text Placeholder 12">
            <a:extLst>
              <a:ext uri="{FF2B5EF4-FFF2-40B4-BE49-F238E27FC236}">
                <a16:creationId xmlns:a16="http://schemas.microsoft.com/office/drawing/2014/main" id="{410424D3-32C3-A14A-97A0-2E2F71C071FD}"/>
              </a:ext>
            </a:extLst>
          </p:cNvPr>
          <p:cNvSpPr>
            <a:spLocks noGrp="1"/>
          </p:cNvSpPr>
          <p:nvPr>
            <p:ph type="body" sz="quarter" idx="35" hasCustomPrompt="1"/>
          </p:nvPr>
        </p:nvSpPr>
        <p:spPr>
          <a:xfrm>
            <a:off x="449409" y="5579581"/>
            <a:ext cx="5329238" cy="442696"/>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1200" b="0" i="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a:t>
            </a:r>
            <a:r>
              <a:rPr lang="en-GB"/>
              <a:t>.</a:t>
            </a:r>
          </a:p>
        </p:txBody>
      </p:sp>
      <p:sp>
        <p:nvSpPr>
          <p:cNvPr id="31" name="Text Placeholder 12">
            <a:extLst>
              <a:ext uri="{FF2B5EF4-FFF2-40B4-BE49-F238E27FC236}">
                <a16:creationId xmlns:a16="http://schemas.microsoft.com/office/drawing/2014/main" id="{707F94E8-84A9-F345-8622-91E7131A5A1D}"/>
              </a:ext>
            </a:extLst>
          </p:cNvPr>
          <p:cNvSpPr>
            <a:spLocks noGrp="1"/>
          </p:cNvSpPr>
          <p:nvPr>
            <p:ph type="body" sz="quarter" idx="37" hasCustomPrompt="1"/>
          </p:nvPr>
        </p:nvSpPr>
        <p:spPr>
          <a:xfrm>
            <a:off x="6426347" y="5579581"/>
            <a:ext cx="5329238" cy="442696"/>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1200" b="0" i="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a:t>
            </a:r>
            <a:r>
              <a:rPr lang="en-GB"/>
              <a:t>.</a:t>
            </a:r>
          </a:p>
        </p:txBody>
      </p:sp>
      <p:sp>
        <p:nvSpPr>
          <p:cNvPr id="32" name="Picture Placeholder 13">
            <a:extLst>
              <a:ext uri="{FF2B5EF4-FFF2-40B4-BE49-F238E27FC236}">
                <a16:creationId xmlns:a16="http://schemas.microsoft.com/office/drawing/2014/main" id="{6326AB69-6D96-A643-968F-07571BFB45B7}"/>
              </a:ext>
            </a:extLst>
          </p:cNvPr>
          <p:cNvSpPr>
            <a:spLocks noGrp="1"/>
          </p:cNvSpPr>
          <p:nvPr>
            <p:ph type="pic" sz="quarter" idx="15"/>
          </p:nvPr>
        </p:nvSpPr>
        <p:spPr>
          <a:xfrm>
            <a:off x="449409" y="451175"/>
            <a:ext cx="5322741" cy="4994050"/>
          </a:xfrm>
          <a:prstGeom prst="rect">
            <a:avLst/>
          </a:prstGeom>
        </p:spPr>
        <p:txBody>
          <a:bodyPr>
            <a:normAutofit/>
          </a:bodyPr>
          <a:lstStyle>
            <a:lvl1pPr marL="0" indent="0">
              <a:buFontTx/>
              <a:buNone/>
              <a:defRPr sz="1000" baseline="0"/>
            </a:lvl1pPr>
          </a:lstStyle>
          <a:p>
            <a:r>
              <a:rPr lang="en-US"/>
              <a:t>Click icon to add picture</a:t>
            </a:r>
          </a:p>
        </p:txBody>
      </p:sp>
      <p:sp>
        <p:nvSpPr>
          <p:cNvPr id="33" name="Picture Placeholder 13">
            <a:extLst>
              <a:ext uri="{FF2B5EF4-FFF2-40B4-BE49-F238E27FC236}">
                <a16:creationId xmlns:a16="http://schemas.microsoft.com/office/drawing/2014/main" id="{302671BE-3733-A44A-9BCB-54A49DE60205}"/>
              </a:ext>
            </a:extLst>
          </p:cNvPr>
          <p:cNvSpPr>
            <a:spLocks noGrp="1"/>
          </p:cNvSpPr>
          <p:nvPr>
            <p:ph type="pic" sz="quarter" idx="38"/>
          </p:nvPr>
        </p:nvSpPr>
        <p:spPr>
          <a:xfrm>
            <a:off x="6426347" y="451175"/>
            <a:ext cx="5324475" cy="2067499"/>
          </a:xfrm>
          <a:prstGeom prst="rect">
            <a:avLst/>
          </a:prstGeom>
        </p:spPr>
        <p:txBody>
          <a:bodyPr>
            <a:normAutofit/>
          </a:bodyPr>
          <a:lstStyle>
            <a:lvl1pPr marL="0" indent="0">
              <a:buFontTx/>
              <a:buNone/>
              <a:defRPr sz="1000" baseline="0"/>
            </a:lvl1pPr>
          </a:lstStyle>
          <a:p>
            <a:r>
              <a:rPr lang="en-US"/>
              <a:t>Click icon to add picture</a:t>
            </a:r>
          </a:p>
        </p:txBody>
      </p:sp>
      <p:sp>
        <p:nvSpPr>
          <p:cNvPr id="34" name="Text Placeholder 12">
            <a:extLst>
              <a:ext uri="{FF2B5EF4-FFF2-40B4-BE49-F238E27FC236}">
                <a16:creationId xmlns:a16="http://schemas.microsoft.com/office/drawing/2014/main" id="{11D5F76C-44A0-334E-A9BD-2E11274F9812}"/>
              </a:ext>
            </a:extLst>
          </p:cNvPr>
          <p:cNvSpPr>
            <a:spLocks noGrp="1"/>
          </p:cNvSpPr>
          <p:nvPr>
            <p:ph type="body" sz="quarter" idx="39" hasCustomPrompt="1"/>
          </p:nvPr>
        </p:nvSpPr>
        <p:spPr>
          <a:xfrm>
            <a:off x="6426347" y="2653030"/>
            <a:ext cx="5329238" cy="442696"/>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1200" b="0" i="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a:t>
            </a:r>
            <a:r>
              <a:rPr lang="en-GB"/>
              <a:t>.</a:t>
            </a:r>
          </a:p>
        </p:txBody>
      </p:sp>
      <p:sp>
        <p:nvSpPr>
          <p:cNvPr id="35" name="Picture Placeholder 13">
            <a:extLst>
              <a:ext uri="{FF2B5EF4-FFF2-40B4-BE49-F238E27FC236}">
                <a16:creationId xmlns:a16="http://schemas.microsoft.com/office/drawing/2014/main" id="{7FA8CF8C-0890-DE47-8692-8076AF86CA4F}"/>
              </a:ext>
            </a:extLst>
          </p:cNvPr>
          <p:cNvSpPr>
            <a:spLocks noGrp="1"/>
          </p:cNvSpPr>
          <p:nvPr>
            <p:ph type="pic" sz="quarter" idx="40"/>
          </p:nvPr>
        </p:nvSpPr>
        <p:spPr>
          <a:xfrm>
            <a:off x="449409" y="451174"/>
            <a:ext cx="5322741" cy="5571103"/>
          </a:xfrm>
          <a:prstGeom prst="rect">
            <a:avLst/>
          </a:prstGeom>
        </p:spPr>
        <p:txBody>
          <a:bodyPr>
            <a:normAutofit/>
          </a:bodyPr>
          <a:lstStyle>
            <a:lvl1pPr marL="0" indent="0">
              <a:buFontTx/>
              <a:buNone/>
              <a:defRPr sz="1000" baseline="0"/>
            </a:lvl1pPr>
          </a:lstStyle>
          <a:p>
            <a:r>
              <a:rPr lang="en-US"/>
              <a:t>Click icon to add picture</a:t>
            </a:r>
          </a:p>
        </p:txBody>
      </p:sp>
      <p:pic>
        <p:nvPicPr>
          <p:cNvPr id="13" name="Picture 12">
            <a:extLst>
              <a:ext uri="{FF2B5EF4-FFF2-40B4-BE49-F238E27FC236}">
                <a16:creationId xmlns:a16="http://schemas.microsoft.com/office/drawing/2014/main" id="{7E3F10DF-4B93-4FA1-96A5-31C33DD6A22D}"/>
              </a:ext>
            </a:extLst>
          </p:cNvPr>
          <p:cNvPicPr>
            <a:picLocks noChangeAspect="1"/>
          </p:cNvPicPr>
          <p:nvPr userDrawn="1"/>
        </p:nvPicPr>
        <p:blipFill>
          <a:blip r:embed="rId2"/>
          <a:stretch>
            <a:fillRect/>
          </a:stretch>
        </p:blipFill>
        <p:spPr>
          <a:xfrm>
            <a:off x="438150" y="6365517"/>
            <a:ext cx="256000" cy="230400"/>
          </a:xfrm>
          <a:prstGeom prst="rect">
            <a:avLst/>
          </a:prstGeom>
        </p:spPr>
      </p:pic>
    </p:spTree>
    <p:extLst>
      <p:ext uri="{BB962C8B-B14F-4D97-AF65-F5344CB8AC3E}">
        <p14:creationId xmlns:p14="http://schemas.microsoft.com/office/powerpoint/2010/main" val="14535035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hree Images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0F00F86-3A42-A240-99B5-E5724D50EA99}"/>
              </a:ext>
            </a:extLst>
          </p:cNvPr>
          <p:cNvPicPr>
            <a:picLocks noChangeAspect="1"/>
          </p:cNvPicPr>
          <p:nvPr/>
        </p:nvPicPr>
        <p:blipFill>
          <a:blip r:embed="rId2"/>
          <a:stretch>
            <a:fillRect/>
          </a:stretch>
        </p:blipFill>
        <p:spPr>
          <a:xfrm>
            <a:off x="438150" y="6365517"/>
            <a:ext cx="240417" cy="230400"/>
          </a:xfrm>
          <a:prstGeom prst="rect">
            <a:avLst/>
          </a:prstGeom>
        </p:spPr>
      </p:pic>
      <p:sp>
        <p:nvSpPr>
          <p:cNvPr id="6" name="Footer Placeholder 4">
            <a:extLst>
              <a:ext uri="{FF2B5EF4-FFF2-40B4-BE49-F238E27FC236}">
                <a16:creationId xmlns:a16="http://schemas.microsoft.com/office/drawing/2014/main" id="{C834C058-85A6-D04D-852F-D4E84AB452E6}"/>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a:t>Copyright ©2021 Apraava Energy ▪ This information is confidential.</a:t>
            </a:r>
          </a:p>
        </p:txBody>
      </p:sp>
      <p:sp>
        <p:nvSpPr>
          <p:cNvPr id="7" name="Slide Number Placeholder 5">
            <a:extLst>
              <a:ext uri="{FF2B5EF4-FFF2-40B4-BE49-F238E27FC236}">
                <a16:creationId xmlns:a16="http://schemas.microsoft.com/office/drawing/2014/main" id="{ADC26AC0-7B71-0E4A-A1E4-E3028FF70F5B}"/>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a:p>
        </p:txBody>
      </p:sp>
      <p:sp>
        <p:nvSpPr>
          <p:cNvPr id="26" name="Picture Placeholder 13">
            <a:extLst>
              <a:ext uri="{FF2B5EF4-FFF2-40B4-BE49-F238E27FC236}">
                <a16:creationId xmlns:a16="http://schemas.microsoft.com/office/drawing/2014/main" id="{0C57EA57-FA38-F945-B58B-7F4A4F2A81FD}"/>
              </a:ext>
            </a:extLst>
          </p:cNvPr>
          <p:cNvSpPr>
            <a:spLocks noGrp="1"/>
          </p:cNvSpPr>
          <p:nvPr>
            <p:ph type="pic" sz="quarter" idx="15"/>
          </p:nvPr>
        </p:nvSpPr>
        <p:spPr>
          <a:xfrm>
            <a:off x="6426348" y="451175"/>
            <a:ext cx="5322741" cy="5571102"/>
          </a:xfrm>
          <a:prstGeom prst="rect">
            <a:avLst/>
          </a:prstGeom>
        </p:spPr>
        <p:txBody>
          <a:bodyPr>
            <a:normAutofit/>
          </a:bodyPr>
          <a:lstStyle>
            <a:lvl1pPr marL="0" indent="0">
              <a:buFontTx/>
              <a:buNone/>
              <a:defRPr sz="1000" baseline="0"/>
            </a:lvl1pPr>
          </a:lstStyle>
          <a:p>
            <a:r>
              <a:rPr lang="en-US"/>
              <a:t>Click icon to add picture</a:t>
            </a:r>
          </a:p>
        </p:txBody>
      </p:sp>
      <p:sp>
        <p:nvSpPr>
          <p:cNvPr id="27" name="Picture Placeholder 13">
            <a:extLst>
              <a:ext uri="{FF2B5EF4-FFF2-40B4-BE49-F238E27FC236}">
                <a16:creationId xmlns:a16="http://schemas.microsoft.com/office/drawing/2014/main" id="{6429300A-F0ED-4741-8D4E-1CB8A9B69517}"/>
              </a:ext>
            </a:extLst>
          </p:cNvPr>
          <p:cNvSpPr>
            <a:spLocks noGrp="1"/>
          </p:cNvSpPr>
          <p:nvPr>
            <p:ph type="pic" sz="quarter" idx="36"/>
          </p:nvPr>
        </p:nvSpPr>
        <p:spPr>
          <a:xfrm>
            <a:off x="442913" y="451175"/>
            <a:ext cx="5322741" cy="2644551"/>
          </a:xfrm>
          <a:prstGeom prst="rect">
            <a:avLst/>
          </a:prstGeom>
        </p:spPr>
        <p:txBody>
          <a:bodyPr>
            <a:normAutofit/>
          </a:bodyPr>
          <a:lstStyle>
            <a:lvl1pPr marL="0" indent="0">
              <a:buFontTx/>
              <a:buNone/>
              <a:defRPr sz="1000" baseline="0"/>
            </a:lvl1pPr>
          </a:lstStyle>
          <a:p>
            <a:r>
              <a:rPr lang="en-US"/>
              <a:t>Click icon to add picture</a:t>
            </a:r>
          </a:p>
        </p:txBody>
      </p:sp>
      <p:sp>
        <p:nvSpPr>
          <p:cNvPr id="28" name="Picture Placeholder 13">
            <a:extLst>
              <a:ext uri="{FF2B5EF4-FFF2-40B4-BE49-F238E27FC236}">
                <a16:creationId xmlns:a16="http://schemas.microsoft.com/office/drawing/2014/main" id="{F6A1B3A2-FABA-684F-856F-FCF82AEDC17F}"/>
              </a:ext>
            </a:extLst>
          </p:cNvPr>
          <p:cNvSpPr>
            <a:spLocks noGrp="1"/>
          </p:cNvSpPr>
          <p:nvPr>
            <p:ph type="pic" sz="quarter" idx="37"/>
          </p:nvPr>
        </p:nvSpPr>
        <p:spPr>
          <a:xfrm>
            <a:off x="442913" y="3377726"/>
            <a:ext cx="5322741" cy="2644551"/>
          </a:xfrm>
          <a:prstGeom prst="rect">
            <a:avLst/>
          </a:prstGeom>
        </p:spPr>
        <p:txBody>
          <a:bodyPr>
            <a:normAutofit/>
          </a:bodyPr>
          <a:lstStyle>
            <a:lvl1pPr marL="0" indent="0">
              <a:buFontTx/>
              <a:buNone/>
              <a:defRPr sz="1000" baseline="0"/>
            </a:lvl1pPr>
          </a:lstStyle>
          <a:p>
            <a:r>
              <a:rPr lang="en-US"/>
              <a:t>Click icon to add picture</a:t>
            </a:r>
          </a:p>
        </p:txBody>
      </p:sp>
      <p:pic>
        <p:nvPicPr>
          <p:cNvPr id="8" name="Picture 7">
            <a:extLst>
              <a:ext uri="{FF2B5EF4-FFF2-40B4-BE49-F238E27FC236}">
                <a16:creationId xmlns:a16="http://schemas.microsoft.com/office/drawing/2014/main" id="{449054FA-7E6A-45EC-ABEF-5636B05901EF}"/>
              </a:ext>
            </a:extLst>
          </p:cNvPr>
          <p:cNvPicPr>
            <a:picLocks noChangeAspect="1"/>
          </p:cNvPicPr>
          <p:nvPr userDrawn="1"/>
        </p:nvPicPr>
        <p:blipFill>
          <a:blip r:embed="rId2"/>
          <a:stretch>
            <a:fillRect/>
          </a:stretch>
        </p:blipFill>
        <p:spPr>
          <a:xfrm>
            <a:off x="438150" y="6365517"/>
            <a:ext cx="240417" cy="230400"/>
          </a:xfrm>
          <a:prstGeom prst="rect">
            <a:avLst/>
          </a:prstGeom>
        </p:spPr>
      </p:pic>
    </p:spTree>
    <p:extLst>
      <p:ext uri="{BB962C8B-B14F-4D97-AF65-F5344CB8AC3E}">
        <p14:creationId xmlns:p14="http://schemas.microsoft.com/office/powerpoint/2010/main" val="30936501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hree Images with Text Slide - O2">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E13DACB-BD0C-4B43-ADDB-98113632B125}"/>
              </a:ext>
            </a:extLst>
          </p:cNvPr>
          <p:cNvPicPr>
            <a:picLocks noChangeAspect="1"/>
          </p:cNvPicPr>
          <p:nvPr/>
        </p:nvPicPr>
        <p:blipFill>
          <a:blip r:embed="rId2"/>
          <a:stretch>
            <a:fillRect/>
          </a:stretch>
        </p:blipFill>
        <p:spPr>
          <a:xfrm>
            <a:off x="438150" y="6365517"/>
            <a:ext cx="256000" cy="230400"/>
          </a:xfrm>
          <a:prstGeom prst="rect">
            <a:avLst/>
          </a:prstGeom>
        </p:spPr>
      </p:pic>
      <p:sp>
        <p:nvSpPr>
          <p:cNvPr id="9" name="Footer Placeholder 4">
            <a:extLst>
              <a:ext uri="{FF2B5EF4-FFF2-40B4-BE49-F238E27FC236}">
                <a16:creationId xmlns:a16="http://schemas.microsoft.com/office/drawing/2014/main" id="{CD464007-F63F-3E42-8F35-551777C793A8}"/>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a:t>Copyright ©2021 Apraava Energy ▪ This information is confidential.</a:t>
            </a:r>
          </a:p>
        </p:txBody>
      </p:sp>
      <p:sp>
        <p:nvSpPr>
          <p:cNvPr id="10" name="Slide Number Placeholder 5">
            <a:extLst>
              <a:ext uri="{FF2B5EF4-FFF2-40B4-BE49-F238E27FC236}">
                <a16:creationId xmlns:a16="http://schemas.microsoft.com/office/drawing/2014/main" id="{9752B608-7E67-494E-95AB-AA2C51A13DC4}"/>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a:p>
        </p:txBody>
      </p:sp>
      <p:sp>
        <p:nvSpPr>
          <p:cNvPr id="19" name="Text Placeholder 12">
            <a:extLst>
              <a:ext uri="{FF2B5EF4-FFF2-40B4-BE49-F238E27FC236}">
                <a16:creationId xmlns:a16="http://schemas.microsoft.com/office/drawing/2014/main" id="{DFDB54F1-BA3D-4F4A-9767-9791631A2113}"/>
              </a:ext>
            </a:extLst>
          </p:cNvPr>
          <p:cNvSpPr>
            <a:spLocks noGrp="1"/>
          </p:cNvSpPr>
          <p:nvPr>
            <p:ph type="body" sz="quarter" idx="35" hasCustomPrompt="1"/>
          </p:nvPr>
        </p:nvSpPr>
        <p:spPr>
          <a:xfrm>
            <a:off x="6426586" y="5579581"/>
            <a:ext cx="5329238" cy="442696"/>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1200" b="0" i="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a:t>
            </a:r>
            <a:r>
              <a:rPr lang="en-GB"/>
              <a:t>.</a:t>
            </a:r>
          </a:p>
        </p:txBody>
      </p:sp>
      <p:sp>
        <p:nvSpPr>
          <p:cNvPr id="27" name="Picture Placeholder 13">
            <a:extLst>
              <a:ext uri="{FF2B5EF4-FFF2-40B4-BE49-F238E27FC236}">
                <a16:creationId xmlns:a16="http://schemas.microsoft.com/office/drawing/2014/main" id="{66A010F7-6786-5142-BEFF-20281F353ACA}"/>
              </a:ext>
            </a:extLst>
          </p:cNvPr>
          <p:cNvSpPr>
            <a:spLocks noGrp="1"/>
          </p:cNvSpPr>
          <p:nvPr>
            <p:ph type="pic" sz="quarter" idx="15"/>
          </p:nvPr>
        </p:nvSpPr>
        <p:spPr>
          <a:xfrm>
            <a:off x="6426586" y="451175"/>
            <a:ext cx="5322741" cy="4994050"/>
          </a:xfrm>
          <a:prstGeom prst="rect">
            <a:avLst/>
          </a:prstGeom>
        </p:spPr>
        <p:txBody>
          <a:bodyPr>
            <a:normAutofit/>
          </a:bodyPr>
          <a:lstStyle>
            <a:lvl1pPr marL="0" indent="0">
              <a:buFontTx/>
              <a:buNone/>
              <a:defRPr sz="1000" baseline="0"/>
            </a:lvl1pPr>
          </a:lstStyle>
          <a:p>
            <a:r>
              <a:rPr lang="en-US"/>
              <a:t>Click icon to add picture</a:t>
            </a:r>
          </a:p>
        </p:txBody>
      </p:sp>
      <p:sp>
        <p:nvSpPr>
          <p:cNvPr id="29" name="Text Placeholder 12">
            <a:extLst>
              <a:ext uri="{FF2B5EF4-FFF2-40B4-BE49-F238E27FC236}">
                <a16:creationId xmlns:a16="http://schemas.microsoft.com/office/drawing/2014/main" id="{11E8E955-014C-6347-AF57-9F63FA337F5D}"/>
              </a:ext>
            </a:extLst>
          </p:cNvPr>
          <p:cNvSpPr>
            <a:spLocks noGrp="1"/>
          </p:cNvSpPr>
          <p:nvPr>
            <p:ph type="body" sz="quarter" idx="39" hasCustomPrompt="1"/>
          </p:nvPr>
        </p:nvSpPr>
        <p:spPr>
          <a:xfrm>
            <a:off x="442913" y="2653030"/>
            <a:ext cx="5329238" cy="442696"/>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1200" b="0" i="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a:t>
            </a:r>
            <a:r>
              <a:rPr lang="en-GB"/>
              <a:t>.</a:t>
            </a:r>
          </a:p>
        </p:txBody>
      </p:sp>
      <p:sp>
        <p:nvSpPr>
          <p:cNvPr id="30" name="Picture Placeholder 13">
            <a:extLst>
              <a:ext uri="{FF2B5EF4-FFF2-40B4-BE49-F238E27FC236}">
                <a16:creationId xmlns:a16="http://schemas.microsoft.com/office/drawing/2014/main" id="{C4670849-52E7-2F48-8162-0608D55D635C}"/>
              </a:ext>
            </a:extLst>
          </p:cNvPr>
          <p:cNvSpPr>
            <a:spLocks noGrp="1"/>
          </p:cNvSpPr>
          <p:nvPr>
            <p:ph type="pic" sz="quarter" idx="36"/>
          </p:nvPr>
        </p:nvSpPr>
        <p:spPr>
          <a:xfrm>
            <a:off x="442913" y="451175"/>
            <a:ext cx="5322741" cy="2067499"/>
          </a:xfrm>
          <a:prstGeom prst="rect">
            <a:avLst/>
          </a:prstGeom>
        </p:spPr>
        <p:txBody>
          <a:bodyPr>
            <a:normAutofit/>
          </a:bodyPr>
          <a:lstStyle>
            <a:lvl1pPr marL="0" indent="0">
              <a:buFontTx/>
              <a:buNone/>
              <a:defRPr sz="1000" baseline="0"/>
            </a:lvl1pPr>
          </a:lstStyle>
          <a:p>
            <a:r>
              <a:rPr lang="en-US"/>
              <a:t>Click icon to add picture</a:t>
            </a:r>
          </a:p>
        </p:txBody>
      </p:sp>
      <p:sp>
        <p:nvSpPr>
          <p:cNvPr id="32" name="Text Placeholder 12">
            <a:extLst>
              <a:ext uri="{FF2B5EF4-FFF2-40B4-BE49-F238E27FC236}">
                <a16:creationId xmlns:a16="http://schemas.microsoft.com/office/drawing/2014/main" id="{DBFA5FD7-453D-FF45-8370-D64973285739}"/>
              </a:ext>
            </a:extLst>
          </p:cNvPr>
          <p:cNvSpPr>
            <a:spLocks noGrp="1"/>
          </p:cNvSpPr>
          <p:nvPr>
            <p:ph type="body" sz="quarter" idx="40" hasCustomPrompt="1"/>
          </p:nvPr>
        </p:nvSpPr>
        <p:spPr>
          <a:xfrm>
            <a:off x="442913" y="5579581"/>
            <a:ext cx="5329238" cy="442696"/>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1200" b="0" i="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a:t>
            </a:r>
            <a:r>
              <a:rPr lang="en-GB"/>
              <a:t>.</a:t>
            </a:r>
          </a:p>
        </p:txBody>
      </p:sp>
      <p:sp>
        <p:nvSpPr>
          <p:cNvPr id="33" name="Picture Placeholder 13">
            <a:extLst>
              <a:ext uri="{FF2B5EF4-FFF2-40B4-BE49-F238E27FC236}">
                <a16:creationId xmlns:a16="http://schemas.microsoft.com/office/drawing/2014/main" id="{F4D28F77-2526-D344-A735-11DB5EF0C270}"/>
              </a:ext>
            </a:extLst>
          </p:cNvPr>
          <p:cNvSpPr>
            <a:spLocks noGrp="1"/>
          </p:cNvSpPr>
          <p:nvPr>
            <p:ph type="pic" sz="quarter" idx="41"/>
          </p:nvPr>
        </p:nvSpPr>
        <p:spPr>
          <a:xfrm>
            <a:off x="442913" y="3377726"/>
            <a:ext cx="5322741" cy="2067499"/>
          </a:xfrm>
          <a:prstGeom prst="rect">
            <a:avLst/>
          </a:prstGeom>
        </p:spPr>
        <p:txBody>
          <a:bodyPr>
            <a:normAutofit/>
          </a:bodyPr>
          <a:lstStyle>
            <a:lvl1pPr marL="0" indent="0">
              <a:buFontTx/>
              <a:buNone/>
              <a:defRPr sz="1000" baseline="0"/>
            </a:lvl1pPr>
          </a:lstStyle>
          <a:p>
            <a:r>
              <a:rPr lang="en-US"/>
              <a:t>Click icon to add picture</a:t>
            </a:r>
          </a:p>
        </p:txBody>
      </p:sp>
      <p:pic>
        <p:nvPicPr>
          <p:cNvPr id="11" name="Picture 10">
            <a:extLst>
              <a:ext uri="{FF2B5EF4-FFF2-40B4-BE49-F238E27FC236}">
                <a16:creationId xmlns:a16="http://schemas.microsoft.com/office/drawing/2014/main" id="{B0DA3941-0B45-4323-920E-104A58ACDE98}"/>
              </a:ext>
            </a:extLst>
          </p:cNvPr>
          <p:cNvPicPr>
            <a:picLocks noChangeAspect="1"/>
          </p:cNvPicPr>
          <p:nvPr userDrawn="1"/>
        </p:nvPicPr>
        <p:blipFill>
          <a:blip r:embed="rId2"/>
          <a:stretch>
            <a:fillRect/>
          </a:stretch>
        </p:blipFill>
        <p:spPr>
          <a:xfrm>
            <a:off x="438150" y="6365517"/>
            <a:ext cx="256000" cy="230400"/>
          </a:xfrm>
          <a:prstGeom prst="rect">
            <a:avLst/>
          </a:prstGeom>
        </p:spPr>
      </p:pic>
    </p:spTree>
    <p:extLst>
      <p:ext uri="{BB962C8B-B14F-4D97-AF65-F5344CB8AC3E}">
        <p14:creationId xmlns:p14="http://schemas.microsoft.com/office/powerpoint/2010/main" val="3727822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Four Images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B69BB1F-A0B4-FE4E-ABD2-A59FA7E7B89D}"/>
              </a:ext>
            </a:extLst>
          </p:cNvPr>
          <p:cNvPicPr>
            <a:picLocks noChangeAspect="1"/>
          </p:cNvPicPr>
          <p:nvPr/>
        </p:nvPicPr>
        <p:blipFill>
          <a:blip r:embed="rId2"/>
          <a:stretch>
            <a:fillRect/>
          </a:stretch>
        </p:blipFill>
        <p:spPr>
          <a:xfrm>
            <a:off x="438150" y="6365517"/>
            <a:ext cx="257968" cy="232171"/>
          </a:xfrm>
          <a:prstGeom prst="rect">
            <a:avLst/>
          </a:prstGeom>
        </p:spPr>
      </p:pic>
      <p:sp>
        <p:nvSpPr>
          <p:cNvPr id="7" name="Footer Placeholder 4">
            <a:extLst>
              <a:ext uri="{FF2B5EF4-FFF2-40B4-BE49-F238E27FC236}">
                <a16:creationId xmlns:a16="http://schemas.microsoft.com/office/drawing/2014/main" id="{E809886A-049A-0B4D-9D09-DAB287F97C6C}"/>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a:t>Copyright ©2021 Apraava Energy ▪ This information is confidential.</a:t>
            </a:r>
          </a:p>
        </p:txBody>
      </p:sp>
      <p:sp>
        <p:nvSpPr>
          <p:cNvPr id="9" name="Slide Number Placeholder 5">
            <a:extLst>
              <a:ext uri="{FF2B5EF4-FFF2-40B4-BE49-F238E27FC236}">
                <a16:creationId xmlns:a16="http://schemas.microsoft.com/office/drawing/2014/main" id="{1E63693F-FB6C-AA4D-90E9-7AF71568776E}"/>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a:p>
        </p:txBody>
      </p:sp>
      <p:sp>
        <p:nvSpPr>
          <p:cNvPr id="24" name="Picture Placeholder 13">
            <a:extLst>
              <a:ext uri="{FF2B5EF4-FFF2-40B4-BE49-F238E27FC236}">
                <a16:creationId xmlns:a16="http://schemas.microsoft.com/office/drawing/2014/main" id="{8FF9F5EE-3477-F744-9E6E-FB7E90F5D3EF}"/>
              </a:ext>
            </a:extLst>
          </p:cNvPr>
          <p:cNvSpPr>
            <a:spLocks noGrp="1"/>
          </p:cNvSpPr>
          <p:nvPr>
            <p:ph type="pic" sz="quarter" idx="40"/>
          </p:nvPr>
        </p:nvSpPr>
        <p:spPr>
          <a:xfrm>
            <a:off x="6426586" y="451175"/>
            <a:ext cx="5311254" cy="2644551"/>
          </a:xfrm>
          <a:prstGeom prst="rect">
            <a:avLst/>
          </a:prstGeom>
        </p:spPr>
        <p:txBody>
          <a:bodyPr>
            <a:normAutofit/>
          </a:bodyPr>
          <a:lstStyle>
            <a:lvl1pPr marL="0" indent="0">
              <a:buFontTx/>
              <a:buNone/>
              <a:defRPr sz="1000" baseline="0"/>
            </a:lvl1pPr>
          </a:lstStyle>
          <a:p>
            <a:r>
              <a:rPr lang="en-US"/>
              <a:t>Click icon to add picture</a:t>
            </a:r>
          </a:p>
        </p:txBody>
      </p:sp>
      <p:sp>
        <p:nvSpPr>
          <p:cNvPr id="25" name="Picture Placeholder 13">
            <a:extLst>
              <a:ext uri="{FF2B5EF4-FFF2-40B4-BE49-F238E27FC236}">
                <a16:creationId xmlns:a16="http://schemas.microsoft.com/office/drawing/2014/main" id="{A4E3B325-2338-B942-A586-26BA2B26F594}"/>
              </a:ext>
            </a:extLst>
          </p:cNvPr>
          <p:cNvSpPr>
            <a:spLocks noGrp="1"/>
          </p:cNvSpPr>
          <p:nvPr>
            <p:ph type="pic" sz="quarter" idx="41"/>
          </p:nvPr>
        </p:nvSpPr>
        <p:spPr>
          <a:xfrm>
            <a:off x="6426586" y="3377726"/>
            <a:ext cx="5311254" cy="2644551"/>
          </a:xfrm>
          <a:prstGeom prst="rect">
            <a:avLst/>
          </a:prstGeom>
        </p:spPr>
        <p:txBody>
          <a:bodyPr>
            <a:normAutofit/>
          </a:bodyPr>
          <a:lstStyle>
            <a:lvl1pPr marL="0" indent="0">
              <a:buFontTx/>
              <a:buNone/>
              <a:defRPr sz="1000" baseline="0"/>
            </a:lvl1pPr>
          </a:lstStyle>
          <a:p>
            <a:r>
              <a:rPr lang="en-US"/>
              <a:t>Click icon to add picture</a:t>
            </a:r>
          </a:p>
        </p:txBody>
      </p:sp>
      <p:sp>
        <p:nvSpPr>
          <p:cNvPr id="28" name="Picture Placeholder 13">
            <a:extLst>
              <a:ext uri="{FF2B5EF4-FFF2-40B4-BE49-F238E27FC236}">
                <a16:creationId xmlns:a16="http://schemas.microsoft.com/office/drawing/2014/main" id="{2EE56825-10D9-E245-8984-4A90CD427390}"/>
              </a:ext>
            </a:extLst>
          </p:cNvPr>
          <p:cNvSpPr>
            <a:spLocks noGrp="1"/>
          </p:cNvSpPr>
          <p:nvPr>
            <p:ph type="pic" sz="quarter" idx="36"/>
          </p:nvPr>
        </p:nvSpPr>
        <p:spPr>
          <a:xfrm>
            <a:off x="442913" y="451175"/>
            <a:ext cx="5322741" cy="2644551"/>
          </a:xfrm>
          <a:prstGeom prst="rect">
            <a:avLst/>
          </a:prstGeom>
        </p:spPr>
        <p:txBody>
          <a:bodyPr>
            <a:normAutofit/>
          </a:bodyPr>
          <a:lstStyle>
            <a:lvl1pPr marL="0" indent="0">
              <a:buFontTx/>
              <a:buNone/>
              <a:defRPr sz="1000" baseline="0"/>
            </a:lvl1pPr>
          </a:lstStyle>
          <a:p>
            <a:r>
              <a:rPr lang="en-US"/>
              <a:t>Click icon to add picture</a:t>
            </a:r>
          </a:p>
        </p:txBody>
      </p:sp>
      <p:sp>
        <p:nvSpPr>
          <p:cNvPr id="29" name="Picture Placeholder 13">
            <a:extLst>
              <a:ext uri="{FF2B5EF4-FFF2-40B4-BE49-F238E27FC236}">
                <a16:creationId xmlns:a16="http://schemas.microsoft.com/office/drawing/2014/main" id="{9FC43234-893D-864C-963E-AAB841B0F23E}"/>
              </a:ext>
            </a:extLst>
          </p:cNvPr>
          <p:cNvSpPr>
            <a:spLocks noGrp="1"/>
          </p:cNvSpPr>
          <p:nvPr>
            <p:ph type="pic" sz="quarter" idx="42"/>
          </p:nvPr>
        </p:nvSpPr>
        <p:spPr>
          <a:xfrm>
            <a:off x="442913" y="3377726"/>
            <a:ext cx="5322741" cy="2644551"/>
          </a:xfrm>
          <a:prstGeom prst="rect">
            <a:avLst/>
          </a:prstGeom>
        </p:spPr>
        <p:txBody>
          <a:bodyPr>
            <a:normAutofit/>
          </a:bodyPr>
          <a:lstStyle>
            <a:lvl1pPr marL="0" indent="0">
              <a:buFontTx/>
              <a:buNone/>
              <a:defRPr sz="1000" baseline="0"/>
            </a:lvl1pPr>
          </a:lstStyle>
          <a:p>
            <a:r>
              <a:rPr lang="en-US"/>
              <a:t>Click icon to add picture</a:t>
            </a:r>
          </a:p>
        </p:txBody>
      </p:sp>
      <p:pic>
        <p:nvPicPr>
          <p:cNvPr id="10" name="Picture 9">
            <a:extLst>
              <a:ext uri="{FF2B5EF4-FFF2-40B4-BE49-F238E27FC236}">
                <a16:creationId xmlns:a16="http://schemas.microsoft.com/office/drawing/2014/main" id="{FE1997D9-6D23-4046-82AB-8844BDE8C10A}"/>
              </a:ext>
            </a:extLst>
          </p:cNvPr>
          <p:cNvPicPr>
            <a:picLocks noChangeAspect="1"/>
          </p:cNvPicPr>
          <p:nvPr userDrawn="1"/>
        </p:nvPicPr>
        <p:blipFill>
          <a:blip r:embed="rId2"/>
          <a:stretch>
            <a:fillRect/>
          </a:stretch>
        </p:blipFill>
        <p:spPr>
          <a:xfrm>
            <a:off x="438150" y="6365517"/>
            <a:ext cx="257968" cy="232171"/>
          </a:xfrm>
          <a:prstGeom prst="rect">
            <a:avLst/>
          </a:prstGeom>
        </p:spPr>
      </p:pic>
    </p:spTree>
    <p:extLst>
      <p:ext uri="{BB962C8B-B14F-4D97-AF65-F5344CB8AC3E}">
        <p14:creationId xmlns:p14="http://schemas.microsoft.com/office/powerpoint/2010/main" val="12841362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Four Images and Text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50734A9-C8A1-7147-896A-A494564FC3AE}"/>
              </a:ext>
            </a:extLst>
          </p:cNvPr>
          <p:cNvPicPr>
            <a:picLocks noChangeAspect="1"/>
          </p:cNvPicPr>
          <p:nvPr/>
        </p:nvPicPr>
        <p:blipFill>
          <a:blip r:embed="rId2"/>
          <a:stretch>
            <a:fillRect/>
          </a:stretch>
        </p:blipFill>
        <p:spPr>
          <a:xfrm>
            <a:off x="438150" y="6365517"/>
            <a:ext cx="256000" cy="230400"/>
          </a:xfrm>
          <a:prstGeom prst="rect">
            <a:avLst/>
          </a:prstGeom>
        </p:spPr>
      </p:pic>
      <p:sp>
        <p:nvSpPr>
          <p:cNvPr id="11" name="Footer Placeholder 4">
            <a:extLst>
              <a:ext uri="{FF2B5EF4-FFF2-40B4-BE49-F238E27FC236}">
                <a16:creationId xmlns:a16="http://schemas.microsoft.com/office/drawing/2014/main" id="{1A3D4180-8C00-F54F-9ABE-B8CBAE1178BC}"/>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a:t>Copyright ©2021 Apraava Energy ▪ This information is confidential.</a:t>
            </a:r>
          </a:p>
        </p:txBody>
      </p:sp>
      <p:sp>
        <p:nvSpPr>
          <p:cNvPr id="12" name="Slide Number Placeholder 5">
            <a:extLst>
              <a:ext uri="{FF2B5EF4-FFF2-40B4-BE49-F238E27FC236}">
                <a16:creationId xmlns:a16="http://schemas.microsoft.com/office/drawing/2014/main" id="{BBCE1742-B3E2-794F-804B-856E98C6CBE0}"/>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a:p>
        </p:txBody>
      </p:sp>
      <p:sp>
        <p:nvSpPr>
          <p:cNvPr id="38" name="Text Placeholder 12">
            <a:extLst>
              <a:ext uri="{FF2B5EF4-FFF2-40B4-BE49-F238E27FC236}">
                <a16:creationId xmlns:a16="http://schemas.microsoft.com/office/drawing/2014/main" id="{C3EB9969-7822-794F-8B0E-BF141635FCFF}"/>
              </a:ext>
            </a:extLst>
          </p:cNvPr>
          <p:cNvSpPr>
            <a:spLocks noGrp="1"/>
          </p:cNvSpPr>
          <p:nvPr>
            <p:ph type="body" sz="quarter" idx="41" hasCustomPrompt="1"/>
          </p:nvPr>
        </p:nvSpPr>
        <p:spPr>
          <a:xfrm>
            <a:off x="6432718" y="5579581"/>
            <a:ext cx="5329238" cy="442696"/>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1200" b="0" i="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a:t>
            </a:r>
            <a:r>
              <a:rPr lang="en-GB"/>
              <a:t>.</a:t>
            </a:r>
          </a:p>
        </p:txBody>
      </p:sp>
      <p:sp>
        <p:nvSpPr>
          <p:cNvPr id="40" name="Text Placeholder 12">
            <a:extLst>
              <a:ext uri="{FF2B5EF4-FFF2-40B4-BE49-F238E27FC236}">
                <a16:creationId xmlns:a16="http://schemas.microsoft.com/office/drawing/2014/main" id="{06323143-2506-944C-805A-4DD1A45A1393}"/>
              </a:ext>
            </a:extLst>
          </p:cNvPr>
          <p:cNvSpPr>
            <a:spLocks noGrp="1"/>
          </p:cNvSpPr>
          <p:nvPr>
            <p:ph type="body" sz="quarter" idx="43" hasCustomPrompt="1"/>
          </p:nvPr>
        </p:nvSpPr>
        <p:spPr>
          <a:xfrm>
            <a:off x="6432718" y="2653030"/>
            <a:ext cx="5329238" cy="442696"/>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1200" b="0" i="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a:t>
            </a:r>
            <a:r>
              <a:rPr lang="en-GB"/>
              <a:t>.</a:t>
            </a:r>
          </a:p>
        </p:txBody>
      </p:sp>
      <p:sp>
        <p:nvSpPr>
          <p:cNvPr id="42" name="Picture Placeholder 13">
            <a:extLst>
              <a:ext uri="{FF2B5EF4-FFF2-40B4-BE49-F238E27FC236}">
                <a16:creationId xmlns:a16="http://schemas.microsoft.com/office/drawing/2014/main" id="{FA49522E-1D2E-184B-8140-84D7A8DCAAE8}"/>
              </a:ext>
            </a:extLst>
          </p:cNvPr>
          <p:cNvSpPr>
            <a:spLocks noGrp="1"/>
          </p:cNvSpPr>
          <p:nvPr>
            <p:ph type="pic" sz="quarter" idx="40"/>
          </p:nvPr>
        </p:nvSpPr>
        <p:spPr>
          <a:xfrm>
            <a:off x="6426586" y="451175"/>
            <a:ext cx="5311254" cy="2067499"/>
          </a:xfrm>
          <a:prstGeom prst="rect">
            <a:avLst/>
          </a:prstGeom>
        </p:spPr>
        <p:txBody>
          <a:bodyPr>
            <a:normAutofit/>
          </a:bodyPr>
          <a:lstStyle>
            <a:lvl1pPr marL="0" indent="0">
              <a:buFontTx/>
              <a:buNone/>
              <a:defRPr sz="1000" baseline="0"/>
            </a:lvl1pPr>
          </a:lstStyle>
          <a:p>
            <a:r>
              <a:rPr lang="en-US"/>
              <a:t>Click icon to add picture</a:t>
            </a:r>
          </a:p>
        </p:txBody>
      </p:sp>
      <p:sp>
        <p:nvSpPr>
          <p:cNvPr id="43" name="Picture Placeholder 13">
            <a:extLst>
              <a:ext uri="{FF2B5EF4-FFF2-40B4-BE49-F238E27FC236}">
                <a16:creationId xmlns:a16="http://schemas.microsoft.com/office/drawing/2014/main" id="{ACFA2E4A-FADC-E443-9D55-F7C71922195C}"/>
              </a:ext>
            </a:extLst>
          </p:cNvPr>
          <p:cNvSpPr>
            <a:spLocks noGrp="1"/>
          </p:cNvSpPr>
          <p:nvPr>
            <p:ph type="pic" sz="quarter" idx="44"/>
          </p:nvPr>
        </p:nvSpPr>
        <p:spPr>
          <a:xfrm>
            <a:off x="6426586" y="3377726"/>
            <a:ext cx="5311254" cy="2067499"/>
          </a:xfrm>
          <a:prstGeom prst="rect">
            <a:avLst/>
          </a:prstGeom>
        </p:spPr>
        <p:txBody>
          <a:bodyPr>
            <a:normAutofit/>
          </a:bodyPr>
          <a:lstStyle>
            <a:lvl1pPr marL="0" indent="0">
              <a:buFontTx/>
              <a:buNone/>
              <a:defRPr sz="1000" baseline="0"/>
            </a:lvl1pPr>
          </a:lstStyle>
          <a:p>
            <a:r>
              <a:rPr lang="en-US"/>
              <a:t>Click icon to add picture</a:t>
            </a:r>
          </a:p>
        </p:txBody>
      </p:sp>
      <p:sp>
        <p:nvSpPr>
          <p:cNvPr id="45" name="Text Placeholder 12">
            <a:extLst>
              <a:ext uri="{FF2B5EF4-FFF2-40B4-BE49-F238E27FC236}">
                <a16:creationId xmlns:a16="http://schemas.microsoft.com/office/drawing/2014/main" id="{19C71729-B45A-F94C-B68C-D6CAF717FFC7}"/>
              </a:ext>
            </a:extLst>
          </p:cNvPr>
          <p:cNvSpPr>
            <a:spLocks noGrp="1"/>
          </p:cNvSpPr>
          <p:nvPr>
            <p:ph type="body" sz="quarter" idx="39" hasCustomPrompt="1"/>
          </p:nvPr>
        </p:nvSpPr>
        <p:spPr>
          <a:xfrm>
            <a:off x="442913" y="2653030"/>
            <a:ext cx="5329238" cy="442696"/>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1200" b="0" i="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a:t>
            </a:r>
            <a:r>
              <a:rPr lang="en-GB"/>
              <a:t>.</a:t>
            </a:r>
          </a:p>
        </p:txBody>
      </p:sp>
      <p:sp>
        <p:nvSpPr>
          <p:cNvPr id="46" name="Picture Placeholder 13">
            <a:extLst>
              <a:ext uri="{FF2B5EF4-FFF2-40B4-BE49-F238E27FC236}">
                <a16:creationId xmlns:a16="http://schemas.microsoft.com/office/drawing/2014/main" id="{179F413B-467D-284C-9B30-F8FC54C234BA}"/>
              </a:ext>
            </a:extLst>
          </p:cNvPr>
          <p:cNvSpPr>
            <a:spLocks noGrp="1"/>
          </p:cNvSpPr>
          <p:nvPr>
            <p:ph type="pic" sz="quarter" idx="36"/>
          </p:nvPr>
        </p:nvSpPr>
        <p:spPr>
          <a:xfrm>
            <a:off x="442913" y="451175"/>
            <a:ext cx="5322741" cy="2067499"/>
          </a:xfrm>
          <a:prstGeom prst="rect">
            <a:avLst/>
          </a:prstGeom>
        </p:spPr>
        <p:txBody>
          <a:bodyPr>
            <a:normAutofit/>
          </a:bodyPr>
          <a:lstStyle>
            <a:lvl1pPr marL="0" indent="0">
              <a:buFontTx/>
              <a:buNone/>
              <a:defRPr sz="1000" baseline="0"/>
            </a:lvl1pPr>
          </a:lstStyle>
          <a:p>
            <a:r>
              <a:rPr lang="en-US"/>
              <a:t>Click icon to add picture</a:t>
            </a:r>
          </a:p>
        </p:txBody>
      </p:sp>
      <p:sp>
        <p:nvSpPr>
          <p:cNvPr id="47" name="Text Placeholder 12">
            <a:extLst>
              <a:ext uri="{FF2B5EF4-FFF2-40B4-BE49-F238E27FC236}">
                <a16:creationId xmlns:a16="http://schemas.microsoft.com/office/drawing/2014/main" id="{A5A8CDBB-A6D6-6442-9F41-5CD51AA1884B}"/>
              </a:ext>
            </a:extLst>
          </p:cNvPr>
          <p:cNvSpPr>
            <a:spLocks noGrp="1"/>
          </p:cNvSpPr>
          <p:nvPr>
            <p:ph type="body" sz="quarter" idx="45" hasCustomPrompt="1"/>
          </p:nvPr>
        </p:nvSpPr>
        <p:spPr>
          <a:xfrm>
            <a:off x="442913" y="5579581"/>
            <a:ext cx="5329238" cy="442696"/>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Tx/>
              <a:buNone/>
              <a:tabLst/>
              <a:defRPr sz="1200" b="0" i="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a:t>
            </a:r>
            <a:r>
              <a:rPr lang="en-GB"/>
              <a:t>.</a:t>
            </a:r>
          </a:p>
        </p:txBody>
      </p:sp>
      <p:sp>
        <p:nvSpPr>
          <p:cNvPr id="48" name="Picture Placeholder 13">
            <a:extLst>
              <a:ext uri="{FF2B5EF4-FFF2-40B4-BE49-F238E27FC236}">
                <a16:creationId xmlns:a16="http://schemas.microsoft.com/office/drawing/2014/main" id="{3B970090-4C06-9B47-8FBB-064200CF0567}"/>
              </a:ext>
            </a:extLst>
          </p:cNvPr>
          <p:cNvSpPr>
            <a:spLocks noGrp="1"/>
          </p:cNvSpPr>
          <p:nvPr>
            <p:ph type="pic" sz="quarter" idx="46"/>
          </p:nvPr>
        </p:nvSpPr>
        <p:spPr>
          <a:xfrm>
            <a:off x="442913" y="3377726"/>
            <a:ext cx="5322741" cy="2067499"/>
          </a:xfrm>
          <a:prstGeom prst="rect">
            <a:avLst/>
          </a:prstGeom>
        </p:spPr>
        <p:txBody>
          <a:bodyPr>
            <a:normAutofit/>
          </a:bodyPr>
          <a:lstStyle>
            <a:lvl1pPr marL="0" indent="0">
              <a:buFontTx/>
              <a:buNone/>
              <a:defRPr sz="1000" baseline="0"/>
            </a:lvl1pPr>
          </a:lstStyle>
          <a:p>
            <a:r>
              <a:rPr lang="en-US"/>
              <a:t>Click icon to add picture</a:t>
            </a:r>
          </a:p>
        </p:txBody>
      </p:sp>
      <p:pic>
        <p:nvPicPr>
          <p:cNvPr id="13" name="Picture 12">
            <a:extLst>
              <a:ext uri="{FF2B5EF4-FFF2-40B4-BE49-F238E27FC236}">
                <a16:creationId xmlns:a16="http://schemas.microsoft.com/office/drawing/2014/main" id="{54BF14B5-7E36-4D78-9681-904603C35E35}"/>
              </a:ext>
            </a:extLst>
          </p:cNvPr>
          <p:cNvPicPr>
            <a:picLocks noChangeAspect="1"/>
          </p:cNvPicPr>
          <p:nvPr userDrawn="1"/>
        </p:nvPicPr>
        <p:blipFill>
          <a:blip r:embed="rId2"/>
          <a:stretch>
            <a:fillRect/>
          </a:stretch>
        </p:blipFill>
        <p:spPr>
          <a:xfrm>
            <a:off x="438150" y="6365517"/>
            <a:ext cx="256000" cy="230400"/>
          </a:xfrm>
          <a:prstGeom prst="rect">
            <a:avLst/>
          </a:prstGeom>
        </p:spPr>
      </p:pic>
    </p:spTree>
    <p:extLst>
      <p:ext uri="{BB962C8B-B14F-4D97-AF65-F5344CB8AC3E}">
        <p14:creationId xmlns:p14="http://schemas.microsoft.com/office/powerpoint/2010/main" val="20449932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Graph Slide - Bar Char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F292CD-2A51-3C4A-8BE0-AC683BDE6338}"/>
              </a:ext>
            </a:extLst>
          </p:cNvPr>
          <p:cNvPicPr>
            <a:picLocks noChangeAspect="1"/>
          </p:cNvPicPr>
          <p:nvPr/>
        </p:nvPicPr>
        <p:blipFill>
          <a:blip r:embed="rId2"/>
          <a:stretch>
            <a:fillRect/>
          </a:stretch>
        </p:blipFill>
        <p:spPr>
          <a:xfrm>
            <a:off x="435768" y="6365517"/>
            <a:ext cx="240417" cy="230400"/>
          </a:xfrm>
          <a:prstGeom prst="rect">
            <a:avLst/>
          </a:prstGeom>
        </p:spPr>
      </p:pic>
      <p:sp>
        <p:nvSpPr>
          <p:cNvPr id="11" name="Text Placeholder 13">
            <a:extLst>
              <a:ext uri="{FF2B5EF4-FFF2-40B4-BE49-F238E27FC236}">
                <a16:creationId xmlns:a16="http://schemas.microsoft.com/office/drawing/2014/main" id="{BD3773A3-A52C-EB46-B3D0-CBD305D651CB}"/>
              </a:ext>
            </a:extLst>
          </p:cNvPr>
          <p:cNvSpPr>
            <a:spLocks noGrp="1"/>
          </p:cNvSpPr>
          <p:nvPr>
            <p:ph type="body" sz="quarter" idx="14" hasCustomPrompt="1"/>
          </p:nvPr>
        </p:nvSpPr>
        <p:spPr>
          <a:xfrm>
            <a:off x="442913" y="441325"/>
            <a:ext cx="5493543" cy="1069340"/>
          </a:xfrm>
          <a:prstGeom prst="rect">
            <a:avLst/>
          </a:prstGeom>
        </p:spPr>
        <p:txBody>
          <a:bodyPr anchor="t">
            <a:normAutofit/>
          </a:bodyPr>
          <a:lstStyle>
            <a:lvl1pPr marL="0" indent="0">
              <a:lnSpc>
                <a:spcPct val="100000"/>
              </a:lnSpc>
              <a:buFontTx/>
              <a:buNone/>
              <a:defRPr sz="3800" b="1" i="0" baseline="0">
                <a:solidFill>
                  <a:srgbClr val="404041"/>
                </a:solidFill>
                <a:latin typeface="Verdana" panose="020B0604030504040204" pitchFamily="34" charset="0"/>
              </a:defRPr>
            </a:lvl1pPr>
          </a:lstStyle>
          <a:p>
            <a:pPr lvl="0"/>
            <a:r>
              <a:rPr lang="en-GB"/>
              <a:t>Graph slide</a:t>
            </a:r>
          </a:p>
        </p:txBody>
      </p:sp>
      <p:sp>
        <p:nvSpPr>
          <p:cNvPr id="12" name="Text Placeholder 12">
            <a:extLst>
              <a:ext uri="{FF2B5EF4-FFF2-40B4-BE49-F238E27FC236}">
                <a16:creationId xmlns:a16="http://schemas.microsoft.com/office/drawing/2014/main" id="{1B18FFDF-C470-9547-A9B0-5E80A7DA3A2B}"/>
              </a:ext>
            </a:extLst>
          </p:cNvPr>
          <p:cNvSpPr>
            <a:spLocks noGrp="1"/>
          </p:cNvSpPr>
          <p:nvPr>
            <p:ph type="body" sz="quarter" idx="15" hasCustomPrompt="1"/>
          </p:nvPr>
        </p:nvSpPr>
        <p:spPr>
          <a:xfrm>
            <a:off x="6279359" y="442745"/>
            <a:ext cx="5469728" cy="1199523"/>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 typeface="Wingdings" pitchFamily="2" charset="2"/>
              <a:buNone/>
              <a:tabLst/>
              <a:defRPr sz="120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a:t>
            </a:r>
          </a:p>
        </p:txBody>
      </p:sp>
      <p:sp>
        <p:nvSpPr>
          <p:cNvPr id="14" name="Chart Placeholder 13">
            <a:extLst>
              <a:ext uri="{FF2B5EF4-FFF2-40B4-BE49-F238E27FC236}">
                <a16:creationId xmlns:a16="http://schemas.microsoft.com/office/drawing/2014/main" id="{D00B0173-4A86-4641-B9AA-A9CDC25AB39D}"/>
              </a:ext>
            </a:extLst>
          </p:cNvPr>
          <p:cNvSpPr>
            <a:spLocks noGrp="1"/>
          </p:cNvSpPr>
          <p:nvPr>
            <p:ph type="chart" sz="quarter" idx="16"/>
          </p:nvPr>
        </p:nvSpPr>
        <p:spPr>
          <a:xfrm>
            <a:off x="442913" y="1773872"/>
            <a:ext cx="11313318" cy="4377691"/>
          </a:xfrm>
          <a:prstGeom prst="rect">
            <a:avLst/>
          </a:prstGeom>
        </p:spPr>
        <p:txBody>
          <a:bodyPr>
            <a:normAutofit/>
          </a:bodyPr>
          <a:lstStyle>
            <a:lvl1pPr marL="0" indent="0">
              <a:buFontTx/>
              <a:buNone/>
              <a:defRPr sz="1000" baseline="0"/>
            </a:lvl1pPr>
          </a:lstStyle>
          <a:p>
            <a:r>
              <a:rPr lang="en-US"/>
              <a:t>Click icon to add chart</a:t>
            </a:r>
          </a:p>
        </p:txBody>
      </p:sp>
      <p:sp>
        <p:nvSpPr>
          <p:cNvPr id="6" name="Footer Placeholder 4">
            <a:extLst>
              <a:ext uri="{FF2B5EF4-FFF2-40B4-BE49-F238E27FC236}">
                <a16:creationId xmlns:a16="http://schemas.microsoft.com/office/drawing/2014/main" id="{62023220-851A-5547-BB44-DD686B45DFD1}"/>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a:t>Copyright ©2021 Apraava Energy ▪ This information is confidential.</a:t>
            </a:r>
          </a:p>
        </p:txBody>
      </p:sp>
      <p:sp>
        <p:nvSpPr>
          <p:cNvPr id="7" name="Slide Number Placeholder 5">
            <a:extLst>
              <a:ext uri="{FF2B5EF4-FFF2-40B4-BE49-F238E27FC236}">
                <a16:creationId xmlns:a16="http://schemas.microsoft.com/office/drawing/2014/main" id="{18031E59-2020-954B-841D-5BD8946D9A07}"/>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a:p>
        </p:txBody>
      </p:sp>
      <p:pic>
        <p:nvPicPr>
          <p:cNvPr id="9" name="Picture 8">
            <a:extLst>
              <a:ext uri="{FF2B5EF4-FFF2-40B4-BE49-F238E27FC236}">
                <a16:creationId xmlns:a16="http://schemas.microsoft.com/office/drawing/2014/main" id="{589E1CB0-6C0E-41A5-A9D1-B836CB018EC6}"/>
              </a:ext>
            </a:extLst>
          </p:cNvPr>
          <p:cNvPicPr>
            <a:picLocks noChangeAspect="1"/>
          </p:cNvPicPr>
          <p:nvPr userDrawn="1"/>
        </p:nvPicPr>
        <p:blipFill>
          <a:blip r:embed="rId2"/>
          <a:stretch>
            <a:fillRect/>
          </a:stretch>
        </p:blipFill>
        <p:spPr>
          <a:xfrm>
            <a:off x="435768" y="6365517"/>
            <a:ext cx="240417" cy="230400"/>
          </a:xfrm>
          <a:prstGeom prst="rect">
            <a:avLst/>
          </a:prstGeom>
        </p:spPr>
      </p:pic>
    </p:spTree>
    <p:extLst>
      <p:ext uri="{BB962C8B-B14F-4D97-AF65-F5344CB8AC3E}">
        <p14:creationId xmlns:p14="http://schemas.microsoft.com/office/powerpoint/2010/main" val="13172165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Graph Slide - Line Char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73E90E8-15C6-4048-988A-0FBCE0CE44C4}"/>
              </a:ext>
            </a:extLst>
          </p:cNvPr>
          <p:cNvPicPr>
            <a:picLocks noChangeAspect="1"/>
          </p:cNvPicPr>
          <p:nvPr/>
        </p:nvPicPr>
        <p:blipFill>
          <a:blip r:embed="rId2"/>
          <a:stretch>
            <a:fillRect/>
          </a:stretch>
        </p:blipFill>
        <p:spPr>
          <a:xfrm>
            <a:off x="435768" y="6365517"/>
            <a:ext cx="256000" cy="230400"/>
          </a:xfrm>
          <a:prstGeom prst="rect">
            <a:avLst/>
          </a:prstGeom>
        </p:spPr>
      </p:pic>
      <p:sp>
        <p:nvSpPr>
          <p:cNvPr id="10" name="Text Placeholder 13">
            <a:extLst>
              <a:ext uri="{FF2B5EF4-FFF2-40B4-BE49-F238E27FC236}">
                <a16:creationId xmlns:a16="http://schemas.microsoft.com/office/drawing/2014/main" id="{457D6131-2A85-A446-95EC-0218349EE30E}"/>
              </a:ext>
            </a:extLst>
          </p:cNvPr>
          <p:cNvSpPr>
            <a:spLocks noGrp="1"/>
          </p:cNvSpPr>
          <p:nvPr>
            <p:ph type="body" sz="quarter" idx="14" hasCustomPrompt="1"/>
          </p:nvPr>
        </p:nvSpPr>
        <p:spPr>
          <a:xfrm>
            <a:off x="442913" y="441325"/>
            <a:ext cx="5493543" cy="1069340"/>
          </a:xfrm>
          <a:prstGeom prst="rect">
            <a:avLst/>
          </a:prstGeom>
        </p:spPr>
        <p:txBody>
          <a:bodyPr anchor="t">
            <a:normAutofit/>
          </a:bodyPr>
          <a:lstStyle>
            <a:lvl1pPr marL="0" indent="0">
              <a:lnSpc>
                <a:spcPct val="100000"/>
              </a:lnSpc>
              <a:buFontTx/>
              <a:buNone/>
              <a:defRPr sz="3800" b="1" i="0" baseline="0">
                <a:solidFill>
                  <a:srgbClr val="404041"/>
                </a:solidFill>
                <a:latin typeface="Verdana" panose="020B0604030504040204" pitchFamily="34" charset="0"/>
              </a:defRPr>
            </a:lvl1pPr>
          </a:lstStyle>
          <a:p>
            <a:pPr lvl="0"/>
            <a:r>
              <a:rPr lang="en-GB"/>
              <a:t>Graph slide</a:t>
            </a:r>
          </a:p>
        </p:txBody>
      </p:sp>
      <p:sp>
        <p:nvSpPr>
          <p:cNvPr id="11" name="Text Placeholder 12">
            <a:extLst>
              <a:ext uri="{FF2B5EF4-FFF2-40B4-BE49-F238E27FC236}">
                <a16:creationId xmlns:a16="http://schemas.microsoft.com/office/drawing/2014/main" id="{EC6E6E57-8A40-0841-870A-E4D91BF0446F}"/>
              </a:ext>
            </a:extLst>
          </p:cNvPr>
          <p:cNvSpPr>
            <a:spLocks noGrp="1"/>
          </p:cNvSpPr>
          <p:nvPr>
            <p:ph type="body" sz="quarter" idx="15" hasCustomPrompt="1"/>
          </p:nvPr>
        </p:nvSpPr>
        <p:spPr>
          <a:xfrm>
            <a:off x="6279359" y="442745"/>
            <a:ext cx="5469728" cy="1199523"/>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 typeface="Wingdings" pitchFamily="2" charset="2"/>
              <a:buNone/>
              <a:tabLst/>
              <a:defRPr sz="120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a:t>
            </a:r>
          </a:p>
        </p:txBody>
      </p:sp>
      <p:sp>
        <p:nvSpPr>
          <p:cNvPr id="16" name="Chart Placeholder 13">
            <a:extLst>
              <a:ext uri="{FF2B5EF4-FFF2-40B4-BE49-F238E27FC236}">
                <a16:creationId xmlns:a16="http://schemas.microsoft.com/office/drawing/2014/main" id="{F5710790-0C14-FE45-8226-CBBCE3D93E36}"/>
              </a:ext>
            </a:extLst>
          </p:cNvPr>
          <p:cNvSpPr>
            <a:spLocks noGrp="1"/>
          </p:cNvSpPr>
          <p:nvPr>
            <p:ph type="chart" sz="quarter" idx="16"/>
          </p:nvPr>
        </p:nvSpPr>
        <p:spPr>
          <a:xfrm>
            <a:off x="442913" y="1773872"/>
            <a:ext cx="11313318" cy="4377691"/>
          </a:xfrm>
          <a:prstGeom prst="rect">
            <a:avLst/>
          </a:prstGeom>
        </p:spPr>
        <p:txBody>
          <a:bodyPr>
            <a:normAutofit/>
          </a:bodyPr>
          <a:lstStyle>
            <a:lvl1pPr marL="0" indent="0">
              <a:buFontTx/>
              <a:buNone/>
              <a:defRPr sz="1000" baseline="0"/>
            </a:lvl1pPr>
          </a:lstStyle>
          <a:p>
            <a:r>
              <a:rPr lang="en-US"/>
              <a:t>Click icon to add chart</a:t>
            </a:r>
          </a:p>
        </p:txBody>
      </p:sp>
      <p:sp>
        <p:nvSpPr>
          <p:cNvPr id="6" name="Footer Placeholder 4">
            <a:extLst>
              <a:ext uri="{FF2B5EF4-FFF2-40B4-BE49-F238E27FC236}">
                <a16:creationId xmlns:a16="http://schemas.microsoft.com/office/drawing/2014/main" id="{8CFAC83B-B016-2842-9426-F013B286DB02}"/>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a:t>Copyright ©2021 Apraava Energy ▪ This information is confidential.</a:t>
            </a:r>
          </a:p>
        </p:txBody>
      </p:sp>
      <p:sp>
        <p:nvSpPr>
          <p:cNvPr id="7" name="Slide Number Placeholder 5">
            <a:extLst>
              <a:ext uri="{FF2B5EF4-FFF2-40B4-BE49-F238E27FC236}">
                <a16:creationId xmlns:a16="http://schemas.microsoft.com/office/drawing/2014/main" id="{1DC645F6-8204-7645-A6FB-A209B246DB72}"/>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a:p>
        </p:txBody>
      </p:sp>
      <p:pic>
        <p:nvPicPr>
          <p:cNvPr id="8" name="Picture 7">
            <a:extLst>
              <a:ext uri="{FF2B5EF4-FFF2-40B4-BE49-F238E27FC236}">
                <a16:creationId xmlns:a16="http://schemas.microsoft.com/office/drawing/2014/main" id="{6EDA4DB8-C76F-4740-AA5B-3E98A061045B}"/>
              </a:ext>
            </a:extLst>
          </p:cNvPr>
          <p:cNvPicPr>
            <a:picLocks noChangeAspect="1"/>
          </p:cNvPicPr>
          <p:nvPr userDrawn="1"/>
        </p:nvPicPr>
        <p:blipFill>
          <a:blip r:embed="rId2"/>
          <a:stretch>
            <a:fillRect/>
          </a:stretch>
        </p:blipFill>
        <p:spPr>
          <a:xfrm>
            <a:off x="435768" y="6365517"/>
            <a:ext cx="256000" cy="230400"/>
          </a:xfrm>
          <a:prstGeom prst="rect">
            <a:avLst/>
          </a:prstGeom>
        </p:spPr>
      </p:pic>
    </p:spTree>
    <p:extLst>
      <p:ext uri="{BB962C8B-B14F-4D97-AF65-F5344CB8AC3E}">
        <p14:creationId xmlns:p14="http://schemas.microsoft.com/office/powerpoint/2010/main" val="41113139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Graph Slide - Pie Char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F0AD62-C1EF-2646-8A40-B5AD36D1FD37}"/>
              </a:ext>
            </a:extLst>
          </p:cNvPr>
          <p:cNvPicPr>
            <a:picLocks noChangeAspect="1"/>
          </p:cNvPicPr>
          <p:nvPr/>
        </p:nvPicPr>
        <p:blipFill>
          <a:blip r:embed="rId2"/>
          <a:stretch>
            <a:fillRect/>
          </a:stretch>
        </p:blipFill>
        <p:spPr>
          <a:xfrm>
            <a:off x="435768" y="6365517"/>
            <a:ext cx="257968" cy="232171"/>
          </a:xfrm>
          <a:prstGeom prst="rect">
            <a:avLst/>
          </a:prstGeom>
        </p:spPr>
      </p:pic>
      <p:sp>
        <p:nvSpPr>
          <p:cNvPr id="12" name="Text Placeholder 12">
            <a:extLst>
              <a:ext uri="{FF2B5EF4-FFF2-40B4-BE49-F238E27FC236}">
                <a16:creationId xmlns:a16="http://schemas.microsoft.com/office/drawing/2014/main" id="{BB123E50-3C4C-5349-8447-D9F9E7C1EA6B}"/>
              </a:ext>
            </a:extLst>
          </p:cNvPr>
          <p:cNvSpPr>
            <a:spLocks noGrp="1"/>
          </p:cNvSpPr>
          <p:nvPr>
            <p:ph type="body" sz="quarter" idx="15" hasCustomPrompt="1"/>
          </p:nvPr>
        </p:nvSpPr>
        <p:spPr>
          <a:xfrm>
            <a:off x="451247" y="1907247"/>
            <a:ext cx="5476873" cy="4357027"/>
          </a:xfrm>
          <a:prstGeom prst="rect">
            <a:avLst/>
          </a:prstGeom>
        </p:spPr>
        <p:txBody>
          <a:bodyPr>
            <a:noAutofit/>
          </a:bodyPr>
          <a:lstStyle>
            <a:lvl1pPr marL="285750" marR="0" indent="-285750" algn="l" defTabSz="914400" rtl="0" eaLnBrk="1" fontAlgn="auto" latinLnBrk="0" hangingPunct="1">
              <a:lnSpc>
                <a:spcPct val="100000"/>
              </a:lnSpc>
              <a:spcBef>
                <a:spcPts val="400"/>
              </a:spcBef>
              <a:spcAft>
                <a:spcPts val="0"/>
              </a:spcAft>
              <a:buClrTx/>
              <a:buSzTx/>
              <a:buFont typeface="Wingdings" pitchFamily="2" charset="2"/>
              <a:buChar char="§"/>
              <a:tabLst/>
              <a:defRPr sz="120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a:t>
            </a:r>
          </a:p>
          <a:p>
            <a:pPr lvl="0"/>
            <a:endParaRPr lang="en-GB"/>
          </a:p>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a:t>
            </a:r>
          </a:p>
          <a:p>
            <a:pPr lvl="0"/>
            <a:endParaRPr lang="en-GB"/>
          </a:p>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a:t>
            </a:r>
          </a:p>
          <a:p>
            <a:pPr lvl="0"/>
            <a:endParaRPr lang="en-GB"/>
          </a:p>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a:t>
            </a:r>
          </a:p>
        </p:txBody>
      </p:sp>
      <p:sp>
        <p:nvSpPr>
          <p:cNvPr id="14" name="Chart Placeholder 13">
            <a:extLst>
              <a:ext uri="{FF2B5EF4-FFF2-40B4-BE49-F238E27FC236}">
                <a16:creationId xmlns:a16="http://schemas.microsoft.com/office/drawing/2014/main" id="{F44B23DF-6B4B-4B46-8036-6E87EA3A55B7}"/>
              </a:ext>
            </a:extLst>
          </p:cNvPr>
          <p:cNvSpPr>
            <a:spLocks noGrp="1"/>
          </p:cNvSpPr>
          <p:nvPr>
            <p:ph type="chart" sz="quarter" idx="16"/>
          </p:nvPr>
        </p:nvSpPr>
        <p:spPr>
          <a:xfrm>
            <a:off x="6022182" y="441325"/>
            <a:ext cx="5717379" cy="5822949"/>
          </a:xfrm>
          <a:prstGeom prst="rect">
            <a:avLst/>
          </a:prstGeom>
        </p:spPr>
        <p:txBody>
          <a:bodyPr>
            <a:normAutofit/>
          </a:bodyPr>
          <a:lstStyle>
            <a:lvl1pPr marL="0" indent="0">
              <a:buFontTx/>
              <a:buNone/>
              <a:defRPr sz="1000" baseline="0"/>
            </a:lvl1pPr>
          </a:lstStyle>
          <a:p>
            <a:r>
              <a:rPr lang="en-US"/>
              <a:t>Click icon to add chart</a:t>
            </a:r>
          </a:p>
        </p:txBody>
      </p:sp>
      <p:sp>
        <p:nvSpPr>
          <p:cNvPr id="11" name="Text Placeholder 13">
            <a:extLst>
              <a:ext uri="{FF2B5EF4-FFF2-40B4-BE49-F238E27FC236}">
                <a16:creationId xmlns:a16="http://schemas.microsoft.com/office/drawing/2014/main" id="{DF422A34-9C49-044E-A847-091282D07986}"/>
              </a:ext>
            </a:extLst>
          </p:cNvPr>
          <p:cNvSpPr>
            <a:spLocks noGrp="1"/>
          </p:cNvSpPr>
          <p:nvPr>
            <p:ph type="body" sz="quarter" idx="14" hasCustomPrompt="1"/>
          </p:nvPr>
        </p:nvSpPr>
        <p:spPr>
          <a:xfrm>
            <a:off x="442913" y="441325"/>
            <a:ext cx="5493543" cy="1069340"/>
          </a:xfrm>
          <a:prstGeom prst="rect">
            <a:avLst/>
          </a:prstGeom>
        </p:spPr>
        <p:txBody>
          <a:bodyPr anchor="t">
            <a:normAutofit/>
          </a:bodyPr>
          <a:lstStyle>
            <a:lvl1pPr marL="0" indent="0">
              <a:lnSpc>
                <a:spcPct val="100000"/>
              </a:lnSpc>
              <a:buFontTx/>
              <a:buNone/>
              <a:defRPr sz="3800" b="1" i="0" baseline="0">
                <a:solidFill>
                  <a:srgbClr val="404041"/>
                </a:solidFill>
                <a:latin typeface="Verdana" panose="020B0604030504040204" pitchFamily="34" charset="0"/>
              </a:defRPr>
            </a:lvl1pPr>
          </a:lstStyle>
          <a:p>
            <a:pPr lvl="0"/>
            <a:r>
              <a:rPr lang="en-GB"/>
              <a:t>Graph slide</a:t>
            </a:r>
          </a:p>
        </p:txBody>
      </p:sp>
      <p:sp>
        <p:nvSpPr>
          <p:cNvPr id="6" name="Footer Placeholder 4">
            <a:extLst>
              <a:ext uri="{FF2B5EF4-FFF2-40B4-BE49-F238E27FC236}">
                <a16:creationId xmlns:a16="http://schemas.microsoft.com/office/drawing/2014/main" id="{086D2BA6-563B-E948-A819-059C8E84DDC6}"/>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a:t>Copyright ©2021 Apraava Energy ▪ This information is confidential.</a:t>
            </a:r>
          </a:p>
        </p:txBody>
      </p:sp>
      <p:sp>
        <p:nvSpPr>
          <p:cNvPr id="7" name="Slide Number Placeholder 5">
            <a:extLst>
              <a:ext uri="{FF2B5EF4-FFF2-40B4-BE49-F238E27FC236}">
                <a16:creationId xmlns:a16="http://schemas.microsoft.com/office/drawing/2014/main" id="{D6EA35B1-843B-D448-B64B-FD21D6C240F7}"/>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a:p>
        </p:txBody>
      </p:sp>
      <p:pic>
        <p:nvPicPr>
          <p:cNvPr id="9" name="Picture 8">
            <a:extLst>
              <a:ext uri="{FF2B5EF4-FFF2-40B4-BE49-F238E27FC236}">
                <a16:creationId xmlns:a16="http://schemas.microsoft.com/office/drawing/2014/main" id="{DFF61004-AF84-49CD-B8A5-256A2D66C1AF}"/>
              </a:ext>
            </a:extLst>
          </p:cNvPr>
          <p:cNvPicPr>
            <a:picLocks noChangeAspect="1"/>
          </p:cNvPicPr>
          <p:nvPr userDrawn="1"/>
        </p:nvPicPr>
        <p:blipFill>
          <a:blip r:embed="rId2"/>
          <a:stretch>
            <a:fillRect/>
          </a:stretch>
        </p:blipFill>
        <p:spPr>
          <a:xfrm>
            <a:off x="435768" y="6365517"/>
            <a:ext cx="257968" cy="232171"/>
          </a:xfrm>
          <a:prstGeom prst="rect">
            <a:avLst/>
          </a:prstGeom>
        </p:spPr>
      </p:pic>
    </p:spTree>
    <p:extLst>
      <p:ext uri="{BB962C8B-B14F-4D97-AF65-F5344CB8AC3E}">
        <p14:creationId xmlns:p14="http://schemas.microsoft.com/office/powerpoint/2010/main" val="3370111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Slide with Graphic - O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DFF0A7-8E0D-1143-BCE0-1E5FA4AA5DE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13">
            <a:extLst>
              <a:ext uri="{FF2B5EF4-FFF2-40B4-BE49-F238E27FC236}">
                <a16:creationId xmlns:a16="http://schemas.microsoft.com/office/drawing/2014/main" id="{D82504E2-1FDE-EA49-A7EA-860FCA16220B}"/>
              </a:ext>
            </a:extLst>
          </p:cNvPr>
          <p:cNvSpPr>
            <a:spLocks noGrp="1"/>
          </p:cNvSpPr>
          <p:nvPr>
            <p:ph type="body" sz="quarter" idx="13" hasCustomPrompt="1"/>
          </p:nvPr>
        </p:nvSpPr>
        <p:spPr>
          <a:xfrm>
            <a:off x="442913" y="1802447"/>
            <a:ext cx="8501062" cy="2412366"/>
          </a:xfrm>
          <a:prstGeom prst="rect">
            <a:avLst/>
          </a:prstGeom>
        </p:spPr>
        <p:txBody>
          <a:bodyPr>
            <a:normAutofit/>
          </a:bodyPr>
          <a:lstStyle>
            <a:lvl1pPr marL="0" indent="0">
              <a:lnSpc>
                <a:spcPct val="100000"/>
              </a:lnSpc>
              <a:buFontTx/>
              <a:buNone/>
              <a:defRPr sz="4800" b="1" i="0" baseline="0">
                <a:solidFill>
                  <a:srgbClr val="404041"/>
                </a:solidFill>
                <a:latin typeface="Verdana" panose="020B0604030504040204" pitchFamily="34" charset="0"/>
              </a:defRPr>
            </a:lvl1pPr>
          </a:lstStyle>
          <a:p>
            <a:pPr lvl="0"/>
            <a:r>
              <a:rPr lang="en-GB" dirty="0"/>
              <a:t>Section slide with graphics either static</a:t>
            </a:r>
            <a:br>
              <a:rPr lang="en-GB" dirty="0"/>
            </a:br>
            <a:r>
              <a:rPr lang="en-GB" dirty="0"/>
              <a:t>or in motion</a:t>
            </a:r>
          </a:p>
        </p:txBody>
      </p:sp>
      <p:pic>
        <p:nvPicPr>
          <p:cNvPr id="15" name="Picture 14">
            <a:extLst>
              <a:ext uri="{FF2B5EF4-FFF2-40B4-BE49-F238E27FC236}">
                <a16:creationId xmlns:a16="http://schemas.microsoft.com/office/drawing/2014/main" id="{F71CEFDE-5C91-DC40-9051-DD2098B34796}"/>
              </a:ext>
            </a:extLst>
          </p:cNvPr>
          <p:cNvPicPr>
            <a:picLocks noChangeAspect="1"/>
          </p:cNvPicPr>
          <p:nvPr userDrawn="1"/>
        </p:nvPicPr>
        <p:blipFill>
          <a:blip r:embed="rId3"/>
          <a:stretch>
            <a:fillRect/>
          </a:stretch>
        </p:blipFill>
        <p:spPr>
          <a:xfrm>
            <a:off x="428400" y="6365517"/>
            <a:ext cx="256000" cy="230400"/>
          </a:xfrm>
          <a:prstGeom prst="rect">
            <a:avLst/>
          </a:prstGeom>
        </p:spPr>
      </p:pic>
      <p:sp>
        <p:nvSpPr>
          <p:cNvPr id="5" name="Footer Placeholder 4">
            <a:extLst>
              <a:ext uri="{FF2B5EF4-FFF2-40B4-BE49-F238E27FC236}">
                <a16:creationId xmlns:a16="http://schemas.microsoft.com/office/drawing/2014/main" id="{66A8D126-C626-7E42-9898-3CD4EA685407}"/>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dirty="0"/>
              <a:t>Copyright ©2021 Apraava Energy ▪ This information is confidential.</a:t>
            </a:r>
          </a:p>
        </p:txBody>
      </p:sp>
      <p:sp>
        <p:nvSpPr>
          <p:cNvPr id="6" name="Slide Number Placeholder 5">
            <a:extLst>
              <a:ext uri="{FF2B5EF4-FFF2-40B4-BE49-F238E27FC236}">
                <a16:creationId xmlns:a16="http://schemas.microsoft.com/office/drawing/2014/main" id="{8AD1B8B1-8F0C-F349-82C1-8612D201F89C}"/>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dirty="0"/>
          </a:p>
        </p:txBody>
      </p:sp>
    </p:spTree>
    <p:extLst>
      <p:ext uri="{BB962C8B-B14F-4D97-AF65-F5344CB8AC3E}">
        <p14:creationId xmlns:p14="http://schemas.microsoft.com/office/powerpoint/2010/main" val="78402783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ab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9AE9729-319E-2843-A7F8-78EB5B852532}"/>
              </a:ext>
            </a:extLst>
          </p:cNvPr>
          <p:cNvPicPr>
            <a:picLocks noChangeAspect="1"/>
          </p:cNvPicPr>
          <p:nvPr/>
        </p:nvPicPr>
        <p:blipFill>
          <a:blip r:embed="rId2"/>
          <a:stretch>
            <a:fillRect/>
          </a:stretch>
        </p:blipFill>
        <p:spPr>
          <a:xfrm>
            <a:off x="435768" y="6365517"/>
            <a:ext cx="256000" cy="230400"/>
          </a:xfrm>
          <a:prstGeom prst="rect">
            <a:avLst/>
          </a:prstGeom>
        </p:spPr>
      </p:pic>
      <p:graphicFrame>
        <p:nvGraphicFramePr>
          <p:cNvPr id="18" name="Table 18">
            <a:extLst>
              <a:ext uri="{FF2B5EF4-FFF2-40B4-BE49-F238E27FC236}">
                <a16:creationId xmlns:a16="http://schemas.microsoft.com/office/drawing/2014/main" id="{117B9BF1-D78D-DE49-BA1F-F635C403AA52}"/>
              </a:ext>
            </a:extLst>
          </p:cNvPr>
          <p:cNvGraphicFramePr>
            <a:graphicFrameLocks noGrp="1"/>
          </p:cNvGraphicFramePr>
          <p:nvPr>
            <p:extLst>
              <p:ext uri="{D42A27DB-BD31-4B8C-83A1-F6EECF244321}">
                <p14:modId xmlns:p14="http://schemas.microsoft.com/office/powerpoint/2010/main" val="3910620138"/>
              </p:ext>
            </p:extLst>
          </p:nvPr>
        </p:nvGraphicFramePr>
        <p:xfrm>
          <a:off x="442913" y="1982702"/>
          <a:ext cx="11306176" cy="4120731"/>
        </p:xfrm>
        <a:graphic>
          <a:graphicData uri="http://schemas.openxmlformats.org/drawingml/2006/table">
            <a:tbl>
              <a:tblPr firstRow="1" bandRow="1">
                <a:tableStyleId>{5C22544A-7EE6-4342-B048-85BDC9FD1C3A}</a:tableStyleId>
              </a:tblPr>
              <a:tblGrid>
                <a:gridCol w="1413272">
                  <a:extLst>
                    <a:ext uri="{9D8B030D-6E8A-4147-A177-3AD203B41FA5}">
                      <a16:colId xmlns:a16="http://schemas.microsoft.com/office/drawing/2014/main" val="3519239112"/>
                    </a:ext>
                  </a:extLst>
                </a:gridCol>
                <a:gridCol w="1413272">
                  <a:extLst>
                    <a:ext uri="{9D8B030D-6E8A-4147-A177-3AD203B41FA5}">
                      <a16:colId xmlns:a16="http://schemas.microsoft.com/office/drawing/2014/main" val="3091829993"/>
                    </a:ext>
                  </a:extLst>
                </a:gridCol>
                <a:gridCol w="1413272">
                  <a:extLst>
                    <a:ext uri="{9D8B030D-6E8A-4147-A177-3AD203B41FA5}">
                      <a16:colId xmlns:a16="http://schemas.microsoft.com/office/drawing/2014/main" val="1885208866"/>
                    </a:ext>
                  </a:extLst>
                </a:gridCol>
                <a:gridCol w="1413272">
                  <a:extLst>
                    <a:ext uri="{9D8B030D-6E8A-4147-A177-3AD203B41FA5}">
                      <a16:colId xmlns:a16="http://schemas.microsoft.com/office/drawing/2014/main" val="608948874"/>
                    </a:ext>
                  </a:extLst>
                </a:gridCol>
                <a:gridCol w="1413272">
                  <a:extLst>
                    <a:ext uri="{9D8B030D-6E8A-4147-A177-3AD203B41FA5}">
                      <a16:colId xmlns:a16="http://schemas.microsoft.com/office/drawing/2014/main" val="495829990"/>
                    </a:ext>
                  </a:extLst>
                </a:gridCol>
                <a:gridCol w="1413272">
                  <a:extLst>
                    <a:ext uri="{9D8B030D-6E8A-4147-A177-3AD203B41FA5}">
                      <a16:colId xmlns:a16="http://schemas.microsoft.com/office/drawing/2014/main" val="1427725780"/>
                    </a:ext>
                  </a:extLst>
                </a:gridCol>
                <a:gridCol w="1413272">
                  <a:extLst>
                    <a:ext uri="{9D8B030D-6E8A-4147-A177-3AD203B41FA5}">
                      <a16:colId xmlns:a16="http://schemas.microsoft.com/office/drawing/2014/main" val="2115105172"/>
                    </a:ext>
                  </a:extLst>
                </a:gridCol>
                <a:gridCol w="1413272">
                  <a:extLst>
                    <a:ext uri="{9D8B030D-6E8A-4147-A177-3AD203B41FA5}">
                      <a16:colId xmlns:a16="http://schemas.microsoft.com/office/drawing/2014/main" val="1240934847"/>
                    </a:ext>
                  </a:extLst>
                </a:gridCol>
              </a:tblGrid>
              <a:tr h="457859">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6E7E8"/>
                    </a:solid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6E7E8"/>
                    </a:solid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6E7E8"/>
                    </a:solid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6E7E8"/>
                    </a:solid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6E7E8"/>
                    </a:solid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6E7E8"/>
                    </a:solid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6E7E8"/>
                    </a:solid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6E7E8"/>
                    </a:solidFill>
                  </a:tcPr>
                </a:tc>
                <a:extLst>
                  <a:ext uri="{0D108BD9-81ED-4DB2-BD59-A6C34878D82A}">
                    <a16:rowId xmlns:a16="http://schemas.microsoft.com/office/drawing/2014/main" val="3173355663"/>
                  </a:ext>
                </a:extLst>
              </a:tr>
              <a:tr h="457859">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7712066"/>
                  </a:ext>
                </a:extLst>
              </a:tr>
              <a:tr h="457859">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745286"/>
                  </a:ext>
                </a:extLst>
              </a:tr>
              <a:tr h="457859">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8738085"/>
                  </a:ext>
                </a:extLst>
              </a:tr>
              <a:tr h="457859">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8228016"/>
                  </a:ext>
                </a:extLst>
              </a:tr>
              <a:tr h="457859">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0419024"/>
                  </a:ext>
                </a:extLst>
              </a:tr>
              <a:tr h="457859">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1275730"/>
                  </a:ext>
                </a:extLst>
              </a:tr>
              <a:tr h="457859">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5174966"/>
                  </a:ext>
                </a:extLst>
              </a:tr>
              <a:tr h="457859">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7585025"/>
                  </a:ext>
                </a:extLst>
              </a:tr>
            </a:tbl>
          </a:graphicData>
        </a:graphic>
      </p:graphicFrame>
      <p:sp>
        <p:nvSpPr>
          <p:cNvPr id="11" name="Text Placeholder 13">
            <a:extLst>
              <a:ext uri="{FF2B5EF4-FFF2-40B4-BE49-F238E27FC236}">
                <a16:creationId xmlns:a16="http://schemas.microsoft.com/office/drawing/2014/main" id="{3061BA59-EF5E-9A4B-99DC-17E05FFC4B69}"/>
              </a:ext>
            </a:extLst>
          </p:cNvPr>
          <p:cNvSpPr>
            <a:spLocks noGrp="1"/>
          </p:cNvSpPr>
          <p:nvPr>
            <p:ph type="body" sz="quarter" idx="14" hasCustomPrompt="1"/>
          </p:nvPr>
        </p:nvSpPr>
        <p:spPr>
          <a:xfrm>
            <a:off x="442913" y="441325"/>
            <a:ext cx="5493543" cy="1069340"/>
          </a:xfrm>
          <a:prstGeom prst="rect">
            <a:avLst/>
          </a:prstGeom>
        </p:spPr>
        <p:txBody>
          <a:bodyPr anchor="t">
            <a:normAutofit/>
          </a:bodyPr>
          <a:lstStyle>
            <a:lvl1pPr marL="0" indent="0">
              <a:lnSpc>
                <a:spcPct val="100000"/>
              </a:lnSpc>
              <a:buFontTx/>
              <a:buNone/>
              <a:defRPr sz="3800" b="1" i="0" baseline="0">
                <a:solidFill>
                  <a:srgbClr val="404041"/>
                </a:solidFill>
                <a:latin typeface="Verdana" panose="020B0604030504040204" pitchFamily="34" charset="0"/>
              </a:defRPr>
            </a:lvl1pPr>
          </a:lstStyle>
          <a:p>
            <a:pPr lvl="0"/>
            <a:r>
              <a:rPr lang="en-GB"/>
              <a:t>Graph slide</a:t>
            </a:r>
          </a:p>
        </p:txBody>
      </p:sp>
      <p:sp>
        <p:nvSpPr>
          <p:cNvPr id="13" name="Text Placeholder 12">
            <a:extLst>
              <a:ext uri="{FF2B5EF4-FFF2-40B4-BE49-F238E27FC236}">
                <a16:creationId xmlns:a16="http://schemas.microsoft.com/office/drawing/2014/main" id="{286AE260-D72F-1140-ABC3-DDD3033FCED1}"/>
              </a:ext>
            </a:extLst>
          </p:cNvPr>
          <p:cNvSpPr>
            <a:spLocks noGrp="1"/>
          </p:cNvSpPr>
          <p:nvPr>
            <p:ph type="body" sz="quarter" idx="15" hasCustomPrompt="1"/>
          </p:nvPr>
        </p:nvSpPr>
        <p:spPr>
          <a:xfrm>
            <a:off x="6279359" y="442745"/>
            <a:ext cx="5469728" cy="1199523"/>
          </a:xfrm>
          <a:prstGeom prst="rect">
            <a:avLst/>
          </a:prstGeom>
        </p:spPr>
        <p:txBody>
          <a:bodyPr>
            <a:noAutofit/>
          </a:bodyPr>
          <a:lstStyle>
            <a:lvl1pPr marL="0" marR="0" indent="0" algn="l" defTabSz="914400" rtl="0" eaLnBrk="1" fontAlgn="auto" latinLnBrk="0" hangingPunct="1">
              <a:lnSpc>
                <a:spcPct val="100000"/>
              </a:lnSpc>
              <a:spcBef>
                <a:spcPts val="400"/>
              </a:spcBef>
              <a:spcAft>
                <a:spcPts val="0"/>
              </a:spcAft>
              <a:buClrTx/>
              <a:buSzTx/>
              <a:buFont typeface="Wingdings" pitchFamily="2" charset="2"/>
              <a:buNone/>
              <a:tabLst/>
              <a:defRPr sz="1200" baseline="0">
                <a:solidFill>
                  <a:srgbClr val="58595B"/>
                </a:solidFill>
                <a:latin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a:t>
            </a:r>
          </a:p>
        </p:txBody>
      </p:sp>
      <p:sp>
        <p:nvSpPr>
          <p:cNvPr id="6" name="Footer Placeholder 4">
            <a:extLst>
              <a:ext uri="{FF2B5EF4-FFF2-40B4-BE49-F238E27FC236}">
                <a16:creationId xmlns:a16="http://schemas.microsoft.com/office/drawing/2014/main" id="{6B79A42D-14FE-0740-9053-17F1A02C2C65}"/>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a:t>Copyright ©2021 Apraava Energy ▪ This information is confidential.</a:t>
            </a:r>
          </a:p>
        </p:txBody>
      </p:sp>
      <p:sp>
        <p:nvSpPr>
          <p:cNvPr id="7" name="Slide Number Placeholder 5">
            <a:extLst>
              <a:ext uri="{FF2B5EF4-FFF2-40B4-BE49-F238E27FC236}">
                <a16:creationId xmlns:a16="http://schemas.microsoft.com/office/drawing/2014/main" id="{268A0F75-92D7-F949-9C1C-F499EFA892DD}"/>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a:p>
        </p:txBody>
      </p:sp>
      <p:pic>
        <p:nvPicPr>
          <p:cNvPr id="8" name="Picture 7">
            <a:extLst>
              <a:ext uri="{FF2B5EF4-FFF2-40B4-BE49-F238E27FC236}">
                <a16:creationId xmlns:a16="http://schemas.microsoft.com/office/drawing/2014/main" id="{181CCFFE-79DB-425A-94D1-A10EE976610C}"/>
              </a:ext>
            </a:extLst>
          </p:cNvPr>
          <p:cNvPicPr>
            <a:picLocks noChangeAspect="1"/>
          </p:cNvPicPr>
          <p:nvPr userDrawn="1"/>
        </p:nvPicPr>
        <p:blipFill>
          <a:blip r:embed="rId2"/>
          <a:stretch>
            <a:fillRect/>
          </a:stretch>
        </p:blipFill>
        <p:spPr>
          <a:xfrm>
            <a:off x="435768" y="6365517"/>
            <a:ext cx="256000" cy="230400"/>
          </a:xfrm>
          <a:prstGeom prst="rect">
            <a:avLst/>
          </a:prstGeom>
        </p:spPr>
      </p:pic>
      <p:graphicFrame>
        <p:nvGraphicFramePr>
          <p:cNvPr id="9" name="Table 18">
            <a:extLst>
              <a:ext uri="{FF2B5EF4-FFF2-40B4-BE49-F238E27FC236}">
                <a16:creationId xmlns:a16="http://schemas.microsoft.com/office/drawing/2014/main" id="{CF5940DA-54F8-4B7D-BAE1-C47D60FED84B}"/>
              </a:ext>
            </a:extLst>
          </p:cNvPr>
          <p:cNvGraphicFramePr>
            <a:graphicFrameLocks noGrp="1"/>
          </p:cNvGraphicFramePr>
          <p:nvPr userDrawn="1">
            <p:extLst>
              <p:ext uri="{D42A27DB-BD31-4B8C-83A1-F6EECF244321}">
                <p14:modId xmlns:p14="http://schemas.microsoft.com/office/powerpoint/2010/main" val="273567732"/>
              </p:ext>
            </p:extLst>
          </p:nvPr>
        </p:nvGraphicFramePr>
        <p:xfrm>
          <a:off x="442913" y="1982702"/>
          <a:ext cx="11306176" cy="4120731"/>
        </p:xfrm>
        <a:graphic>
          <a:graphicData uri="http://schemas.openxmlformats.org/drawingml/2006/table">
            <a:tbl>
              <a:tblPr firstRow="1" bandRow="1">
                <a:tableStyleId>{5C22544A-7EE6-4342-B048-85BDC9FD1C3A}</a:tableStyleId>
              </a:tblPr>
              <a:tblGrid>
                <a:gridCol w="1413272">
                  <a:extLst>
                    <a:ext uri="{9D8B030D-6E8A-4147-A177-3AD203B41FA5}">
                      <a16:colId xmlns:a16="http://schemas.microsoft.com/office/drawing/2014/main" val="3519239112"/>
                    </a:ext>
                  </a:extLst>
                </a:gridCol>
                <a:gridCol w="1413272">
                  <a:extLst>
                    <a:ext uri="{9D8B030D-6E8A-4147-A177-3AD203B41FA5}">
                      <a16:colId xmlns:a16="http://schemas.microsoft.com/office/drawing/2014/main" val="3091829993"/>
                    </a:ext>
                  </a:extLst>
                </a:gridCol>
                <a:gridCol w="1413272">
                  <a:extLst>
                    <a:ext uri="{9D8B030D-6E8A-4147-A177-3AD203B41FA5}">
                      <a16:colId xmlns:a16="http://schemas.microsoft.com/office/drawing/2014/main" val="1885208866"/>
                    </a:ext>
                  </a:extLst>
                </a:gridCol>
                <a:gridCol w="1413272">
                  <a:extLst>
                    <a:ext uri="{9D8B030D-6E8A-4147-A177-3AD203B41FA5}">
                      <a16:colId xmlns:a16="http://schemas.microsoft.com/office/drawing/2014/main" val="608948874"/>
                    </a:ext>
                  </a:extLst>
                </a:gridCol>
                <a:gridCol w="1413272">
                  <a:extLst>
                    <a:ext uri="{9D8B030D-6E8A-4147-A177-3AD203B41FA5}">
                      <a16:colId xmlns:a16="http://schemas.microsoft.com/office/drawing/2014/main" val="495829990"/>
                    </a:ext>
                  </a:extLst>
                </a:gridCol>
                <a:gridCol w="1413272">
                  <a:extLst>
                    <a:ext uri="{9D8B030D-6E8A-4147-A177-3AD203B41FA5}">
                      <a16:colId xmlns:a16="http://schemas.microsoft.com/office/drawing/2014/main" val="1427725780"/>
                    </a:ext>
                  </a:extLst>
                </a:gridCol>
                <a:gridCol w="1413272">
                  <a:extLst>
                    <a:ext uri="{9D8B030D-6E8A-4147-A177-3AD203B41FA5}">
                      <a16:colId xmlns:a16="http://schemas.microsoft.com/office/drawing/2014/main" val="2115105172"/>
                    </a:ext>
                  </a:extLst>
                </a:gridCol>
                <a:gridCol w="1413272">
                  <a:extLst>
                    <a:ext uri="{9D8B030D-6E8A-4147-A177-3AD203B41FA5}">
                      <a16:colId xmlns:a16="http://schemas.microsoft.com/office/drawing/2014/main" val="1240934847"/>
                    </a:ext>
                  </a:extLst>
                </a:gridCol>
              </a:tblGrid>
              <a:tr h="457859">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6E7E8"/>
                    </a:solid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6E7E8"/>
                    </a:solid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6E7E8"/>
                    </a:solid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6E7E8"/>
                    </a:solid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6E7E8"/>
                    </a:solid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6E7E8"/>
                    </a:solid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6E7E8"/>
                    </a:solid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6E7E8"/>
                    </a:solidFill>
                  </a:tcPr>
                </a:tc>
                <a:extLst>
                  <a:ext uri="{0D108BD9-81ED-4DB2-BD59-A6C34878D82A}">
                    <a16:rowId xmlns:a16="http://schemas.microsoft.com/office/drawing/2014/main" val="3173355663"/>
                  </a:ext>
                </a:extLst>
              </a:tr>
              <a:tr h="457859">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7712066"/>
                  </a:ext>
                </a:extLst>
              </a:tr>
              <a:tr h="457859">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745286"/>
                  </a:ext>
                </a:extLst>
              </a:tr>
              <a:tr h="457859">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8738085"/>
                  </a:ext>
                </a:extLst>
              </a:tr>
              <a:tr h="457859">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8228016"/>
                  </a:ext>
                </a:extLst>
              </a:tr>
              <a:tr h="457859">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0419024"/>
                  </a:ext>
                </a:extLst>
              </a:tr>
              <a:tr h="457859">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1275730"/>
                  </a:ext>
                </a:extLst>
              </a:tr>
              <a:tr h="457859">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5174966"/>
                  </a:ext>
                </a:extLst>
              </a:tr>
              <a:tr h="457859">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7585025"/>
                  </a:ext>
                </a:extLst>
              </a:tr>
            </a:tbl>
          </a:graphicData>
        </a:graphic>
      </p:graphicFrame>
    </p:spTree>
    <p:extLst>
      <p:ext uri="{BB962C8B-B14F-4D97-AF65-F5344CB8AC3E}">
        <p14:creationId xmlns:p14="http://schemas.microsoft.com/office/powerpoint/2010/main" val="7916740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hank You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2279EE-79C2-5045-B7FA-60B051B66DDA}"/>
              </a:ext>
            </a:extLst>
          </p:cNvPr>
          <p:cNvPicPr>
            <a:picLocks noChangeAspect="1"/>
          </p:cNvPicPr>
          <p:nvPr/>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F06934A4-85E0-E643-BF59-513B56EBA36E}"/>
              </a:ext>
            </a:extLst>
          </p:cNvPr>
          <p:cNvSpPr>
            <a:spLocks noGrp="1"/>
          </p:cNvSpPr>
          <p:nvPr>
            <p:ph type="ctrTitle" hasCustomPrompt="1"/>
          </p:nvPr>
        </p:nvSpPr>
        <p:spPr>
          <a:xfrm>
            <a:off x="442913" y="441325"/>
            <a:ext cx="11299804" cy="2285205"/>
          </a:xfrm>
          <a:prstGeom prst="rect">
            <a:avLst/>
          </a:prstGeom>
        </p:spPr>
        <p:txBody>
          <a:bodyPr anchor="t">
            <a:normAutofit/>
          </a:bodyPr>
          <a:lstStyle>
            <a:lvl1pPr algn="l">
              <a:lnSpc>
                <a:spcPct val="100000"/>
              </a:lnSpc>
              <a:defRPr sz="4500" b="1" i="0" baseline="0">
                <a:solidFill>
                  <a:srgbClr val="404041"/>
                </a:solidFill>
                <a:latin typeface="Verdana" panose="020B0604030504040204" pitchFamily="34" charset="0"/>
              </a:defRPr>
            </a:lvl1pPr>
          </a:lstStyle>
          <a:p>
            <a:r>
              <a:rPr lang="en-GB"/>
              <a:t>Thank you slide with graphics</a:t>
            </a:r>
            <a:endParaRPr lang="en-US"/>
          </a:p>
        </p:txBody>
      </p:sp>
      <p:pic>
        <p:nvPicPr>
          <p:cNvPr id="16" name="Picture 15">
            <a:extLst>
              <a:ext uri="{FF2B5EF4-FFF2-40B4-BE49-F238E27FC236}">
                <a16:creationId xmlns:a16="http://schemas.microsoft.com/office/drawing/2014/main" id="{AEF43DA2-DCF7-614F-B99F-E01C1E4C5059}"/>
              </a:ext>
            </a:extLst>
          </p:cNvPr>
          <p:cNvPicPr>
            <a:picLocks noChangeAspect="1"/>
          </p:cNvPicPr>
          <p:nvPr/>
        </p:nvPicPr>
        <p:blipFill>
          <a:blip r:embed="rId3"/>
          <a:stretch>
            <a:fillRect/>
          </a:stretch>
        </p:blipFill>
        <p:spPr>
          <a:xfrm>
            <a:off x="438150" y="6104428"/>
            <a:ext cx="2063799" cy="509880"/>
          </a:xfrm>
          <a:prstGeom prst="rect">
            <a:avLst/>
          </a:prstGeom>
        </p:spPr>
      </p:pic>
      <p:sp>
        <p:nvSpPr>
          <p:cNvPr id="5" name="Footer Placeholder 4">
            <a:extLst>
              <a:ext uri="{FF2B5EF4-FFF2-40B4-BE49-F238E27FC236}">
                <a16:creationId xmlns:a16="http://schemas.microsoft.com/office/drawing/2014/main" id="{198EEE33-CC84-414B-8B2E-FBFBC5DB15F0}"/>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a:t>Copyright ©2021 Apraava Energy ▪ This information is confidential.</a:t>
            </a:r>
          </a:p>
        </p:txBody>
      </p:sp>
      <p:sp>
        <p:nvSpPr>
          <p:cNvPr id="6" name="Slide Number Placeholder 5">
            <a:extLst>
              <a:ext uri="{FF2B5EF4-FFF2-40B4-BE49-F238E27FC236}">
                <a16:creationId xmlns:a16="http://schemas.microsoft.com/office/drawing/2014/main" id="{F0E530D4-03EC-B241-A5F3-498D7E5518EE}"/>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a:p>
        </p:txBody>
      </p:sp>
      <p:pic>
        <p:nvPicPr>
          <p:cNvPr id="8" name="Picture 7">
            <a:extLst>
              <a:ext uri="{FF2B5EF4-FFF2-40B4-BE49-F238E27FC236}">
                <a16:creationId xmlns:a16="http://schemas.microsoft.com/office/drawing/2014/main" id="{154CADC7-67B3-46E4-862B-CF9815ED7AB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30E3F9D2-6777-41DB-B513-5B3B52CDA1B8}"/>
              </a:ext>
            </a:extLst>
          </p:cNvPr>
          <p:cNvPicPr>
            <a:picLocks noChangeAspect="1"/>
          </p:cNvPicPr>
          <p:nvPr userDrawn="1"/>
        </p:nvPicPr>
        <p:blipFill>
          <a:blip r:embed="rId3"/>
          <a:stretch>
            <a:fillRect/>
          </a:stretch>
        </p:blipFill>
        <p:spPr>
          <a:xfrm>
            <a:off x="438150" y="6104428"/>
            <a:ext cx="2063799" cy="509880"/>
          </a:xfrm>
          <a:prstGeom prst="rect">
            <a:avLst/>
          </a:prstGeom>
        </p:spPr>
      </p:pic>
    </p:spTree>
    <p:extLst>
      <p:ext uri="{BB962C8B-B14F-4D97-AF65-F5344CB8AC3E}">
        <p14:creationId xmlns:p14="http://schemas.microsoft.com/office/powerpoint/2010/main" val="7393479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8" name="Title Placeholder 9"/>
          <p:cNvSpPr>
            <a:spLocks noGrp="1"/>
          </p:cNvSpPr>
          <p:nvPr>
            <p:ph type="title"/>
          </p:nvPr>
        </p:nvSpPr>
        <p:spPr>
          <a:xfrm>
            <a:off x="722487" y="2357397"/>
            <a:ext cx="10972800" cy="1143000"/>
          </a:xfrm>
          <a:prstGeom prst="rect">
            <a:avLst/>
          </a:prstGeom>
        </p:spPr>
        <p:txBody>
          <a:bodyPr rtlCol="0">
            <a:normAutofit/>
          </a:bodyPr>
          <a:lstStyle/>
          <a:p>
            <a:r>
              <a:rPr lang="en-US"/>
              <a:t>Click to edit Master title style</a:t>
            </a:r>
          </a:p>
        </p:txBody>
      </p:sp>
      <p:sp>
        <p:nvSpPr>
          <p:cNvPr id="10" name="Text Placeholder 13"/>
          <p:cNvSpPr>
            <a:spLocks noGrp="1"/>
          </p:cNvSpPr>
          <p:nvPr>
            <p:ph idx="1"/>
          </p:nvPr>
        </p:nvSpPr>
        <p:spPr>
          <a:xfrm>
            <a:off x="722487" y="3327407"/>
            <a:ext cx="10972800" cy="2768607"/>
          </a:xfrm>
          <a:prstGeom prst="rect">
            <a:avLst/>
          </a:prstGeom>
        </p:spPr>
        <p:txBody>
          <a:bodyPr/>
          <a:lstStyle>
            <a:lvl1pPr>
              <a:defRPr sz="2118" b="0">
                <a:solidFill>
                  <a:srgbClr val="FFFFFF">
                    <a:alpha val="70000"/>
                  </a:srgbClr>
                </a:solidFill>
              </a:defRPr>
            </a:lvl1pPr>
          </a:lstStyle>
          <a:p>
            <a:pPr lvl="0"/>
            <a:r>
              <a:rPr lang="en-US" noProof="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©2021 Apraava Energy ▪ This information is confidential.</a:t>
            </a:r>
          </a:p>
        </p:txBody>
      </p:sp>
      <p:sp>
        <p:nvSpPr>
          <p:cNvPr id="6" name="Slide Number Placeholder 5"/>
          <p:cNvSpPr>
            <a:spLocks noGrp="1"/>
          </p:cNvSpPr>
          <p:nvPr>
            <p:ph type="sldNum" sz="quarter" idx="12"/>
          </p:nvPr>
        </p:nvSpPr>
        <p:spPr/>
        <p:txBody>
          <a:bodyPr/>
          <a:lstStyle>
            <a:lvl1pPr>
              <a:defRPr/>
            </a:lvl1pPr>
          </a:lstStyle>
          <a:p>
            <a:fld id="{DBC7B961-90E6-FD42-8A72-648DE1FD6225}" type="slidenum">
              <a:rPr lang="en-US" smtClean="0"/>
              <a:pPr/>
              <a:t>‹#›</a:t>
            </a:fld>
            <a:endParaRPr lang="en-US"/>
          </a:p>
        </p:txBody>
      </p:sp>
    </p:spTree>
    <p:extLst>
      <p:ext uri="{BB962C8B-B14F-4D97-AF65-F5344CB8AC3E}">
        <p14:creationId xmlns:p14="http://schemas.microsoft.com/office/powerpoint/2010/main" val="213424666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slideLayout" Target="../slideLayouts/slideLayout73.xml"/><Relationship Id="rId39" Type="http://schemas.openxmlformats.org/officeDocument/2006/relationships/slideLayout" Target="../slideLayouts/slideLayout86.xml"/><Relationship Id="rId21" Type="http://schemas.openxmlformats.org/officeDocument/2006/relationships/slideLayout" Target="../slideLayouts/slideLayout68.xml"/><Relationship Id="rId34" Type="http://schemas.openxmlformats.org/officeDocument/2006/relationships/slideLayout" Target="../slideLayouts/slideLayout81.xml"/><Relationship Id="rId42" Type="http://schemas.openxmlformats.org/officeDocument/2006/relationships/slideLayout" Target="../slideLayouts/slideLayout89.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9" Type="http://schemas.openxmlformats.org/officeDocument/2006/relationships/slideLayout" Target="../slideLayouts/slideLayout76.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32" Type="http://schemas.openxmlformats.org/officeDocument/2006/relationships/slideLayout" Target="../slideLayouts/slideLayout79.xml"/><Relationship Id="rId37" Type="http://schemas.openxmlformats.org/officeDocument/2006/relationships/slideLayout" Target="../slideLayouts/slideLayout84.xml"/><Relationship Id="rId40" Type="http://schemas.openxmlformats.org/officeDocument/2006/relationships/slideLayout" Target="../slideLayouts/slideLayout87.xml"/><Relationship Id="rId45" Type="http://schemas.openxmlformats.org/officeDocument/2006/relationships/slideLayout" Target="../slideLayouts/slideLayout92.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slideLayout" Target="../slideLayouts/slideLayout75.xml"/><Relationship Id="rId36" Type="http://schemas.openxmlformats.org/officeDocument/2006/relationships/slideLayout" Target="../slideLayouts/slideLayout83.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31" Type="http://schemas.openxmlformats.org/officeDocument/2006/relationships/slideLayout" Target="../slideLayouts/slideLayout78.xml"/><Relationship Id="rId44" Type="http://schemas.openxmlformats.org/officeDocument/2006/relationships/slideLayout" Target="../slideLayouts/slideLayout91.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slideLayout" Target="../slideLayouts/slideLayout74.xml"/><Relationship Id="rId30" Type="http://schemas.openxmlformats.org/officeDocument/2006/relationships/slideLayout" Target="../slideLayouts/slideLayout77.xml"/><Relationship Id="rId35" Type="http://schemas.openxmlformats.org/officeDocument/2006/relationships/slideLayout" Target="../slideLayouts/slideLayout82.xml"/><Relationship Id="rId43" Type="http://schemas.openxmlformats.org/officeDocument/2006/relationships/slideLayout" Target="../slideLayouts/slideLayout90.xml"/><Relationship Id="rId8" Type="http://schemas.openxmlformats.org/officeDocument/2006/relationships/slideLayout" Target="../slideLayouts/slideLayout55.xml"/><Relationship Id="rId3" Type="http://schemas.openxmlformats.org/officeDocument/2006/relationships/slideLayout" Target="../slideLayouts/slideLayout50.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33" Type="http://schemas.openxmlformats.org/officeDocument/2006/relationships/slideLayout" Target="../slideLayouts/slideLayout80.xml"/><Relationship Id="rId38" Type="http://schemas.openxmlformats.org/officeDocument/2006/relationships/slideLayout" Target="../slideLayouts/slideLayout85.xml"/><Relationship Id="rId46" Type="http://schemas.openxmlformats.org/officeDocument/2006/relationships/theme" Target="../theme/theme3.xml"/><Relationship Id="rId20" Type="http://schemas.openxmlformats.org/officeDocument/2006/relationships/slideLayout" Target="../slideLayouts/slideLayout67.xml"/><Relationship Id="rId41"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ooter Placeholder 4">
            <a:extLst>
              <a:ext uri="{FF2B5EF4-FFF2-40B4-BE49-F238E27FC236}">
                <a16:creationId xmlns:a16="http://schemas.microsoft.com/office/drawing/2014/main" id="{0CDB8175-7CD7-1141-A3A2-5DF16217BF09}"/>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dirty="0"/>
              <a:t>Copyright ©2021 Apraava Energy ▪ This information is confidential.</a:t>
            </a:r>
          </a:p>
        </p:txBody>
      </p:sp>
      <p:sp>
        <p:nvSpPr>
          <p:cNvPr id="11" name="Slide Number Placeholder 5">
            <a:extLst>
              <a:ext uri="{FF2B5EF4-FFF2-40B4-BE49-F238E27FC236}">
                <a16:creationId xmlns:a16="http://schemas.microsoft.com/office/drawing/2014/main" id="{C5A80BE7-10D4-8247-9515-EAF63D4C7C86}"/>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dirty="0"/>
          </a:p>
        </p:txBody>
      </p:sp>
      <p:sp>
        <p:nvSpPr>
          <p:cNvPr id="13" name="Title Placeholder 12">
            <a:extLst>
              <a:ext uri="{FF2B5EF4-FFF2-40B4-BE49-F238E27FC236}">
                <a16:creationId xmlns:a16="http://schemas.microsoft.com/office/drawing/2014/main" id="{8507CC80-8ADD-554F-9C85-053C4D352B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5" name="Text Placeholder 14">
            <a:extLst>
              <a:ext uri="{FF2B5EF4-FFF2-40B4-BE49-F238E27FC236}">
                <a16:creationId xmlns:a16="http://schemas.microsoft.com/office/drawing/2014/main" id="{98D6ED3F-0138-454B-870D-8317CD232D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Date Placeholder 15">
            <a:extLst>
              <a:ext uri="{FF2B5EF4-FFF2-40B4-BE49-F238E27FC236}">
                <a16:creationId xmlns:a16="http://schemas.microsoft.com/office/drawing/2014/main" id="{4087DBD3-82BD-CE44-A69E-7FDBCFAE7D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24246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1" r:id="rId14"/>
    <p:sldLayoutId id="2147483664" r:id="rId15"/>
    <p:sldLayoutId id="2147483663"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6" r:id="rId43"/>
    <p:sldLayoutId id="2147483697" r:id="rId44"/>
    <p:sldLayoutId id="2147483698" r:id="rId45"/>
    <p:sldLayoutId id="2147483699" r:id="rId46"/>
    <p:sldLayoutId id="2147483695" r:id="rId4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userDrawn="1">
          <p15:clr>
            <a:srgbClr val="F26B43"/>
          </p15:clr>
        </p15:guide>
        <p15:guide id="2" pos="279" userDrawn="1">
          <p15:clr>
            <a:srgbClr val="F26B43"/>
          </p15:clr>
        </p15:guide>
        <p15:guide id="3" pos="740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4" name="Title Placeholder 1"/>
          <p:cNvSpPr>
            <a:spLocks noGrp="1"/>
          </p:cNvSpPr>
          <p:nvPr>
            <p:ph type="title"/>
          </p:nvPr>
        </p:nvSpPr>
        <p:spPr bwMode="auto">
          <a:xfrm>
            <a:off x="473410" y="172052"/>
            <a:ext cx="11627201" cy="37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238" tIns="47618" rIns="95238" bIns="47618" numCol="1" anchor="ctr" anchorCtr="0" compatLnSpc="1">
            <a:prstTxWarp prst="textNoShape">
              <a:avLst/>
            </a:prstTxWarp>
            <a:spAutoFit/>
          </a:bodyPr>
          <a:lstStyle/>
          <a:p>
            <a:pPr lvl="0"/>
            <a:r>
              <a:rPr lang="en-US"/>
              <a:t>Click to edit Heading</a:t>
            </a:r>
          </a:p>
        </p:txBody>
      </p:sp>
      <p:sp>
        <p:nvSpPr>
          <p:cNvPr id="2056" name="Text Placeholder 8"/>
          <p:cNvSpPr>
            <a:spLocks noGrp="1"/>
          </p:cNvSpPr>
          <p:nvPr>
            <p:ph type="body" idx="1"/>
          </p:nvPr>
        </p:nvSpPr>
        <p:spPr bwMode="auto">
          <a:xfrm>
            <a:off x="473403" y="621643"/>
            <a:ext cx="11627196" cy="581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238" tIns="47618" rIns="95238" bIns="47618" numCol="1" anchor="t" anchorCtr="0" compatLnSpc="1">
            <a:prstTxWarp prst="textNoShape">
              <a:avLst/>
            </a:prstTxWarp>
          </a:bodyPr>
          <a:lstStyle/>
          <a:p>
            <a:pPr lvl="0"/>
            <a:r>
              <a:rPr lang="en-US"/>
              <a:t>Click to edit text</a:t>
            </a:r>
          </a:p>
        </p:txBody>
      </p:sp>
      <p:pic>
        <p:nvPicPr>
          <p:cNvPr id="2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485291" y="220937"/>
            <a:ext cx="1600750" cy="32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p:nvCxnSpPr>
        <p:spPr>
          <a:xfrm>
            <a:off x="412441" y="540977"/>
            <a:ext cx="11673600" cy="0"/>
          </a:xfrm>
          <a:prstGeom prst="line">
            <a:avLst/>
          </a:prstGeom>
        </p:spPr>
        <p:style>
          <a:lnRef idx="1">
            <a:schemeClr val="accent6"/>
          </a:lnRef>
          <a:fillRef idx="0">
            <a:schemeClr val="accent6"/>
          </a:fillRef>
          <a:effectRef idx="0">
            <a:schemeClr val="accent6"/>
          </a:effectRef>
          <a:fontRef idx="minor">
            <a:schemeClr val="tx1"/>
          </a:fontRef>
        </p:style>
      </p:cxnSp>
      <p:sp>
        <p:nvSpPr>
          <p:cNvPr id="18" name="Rectangle 15"/>
          <p:cNvSpPr>
            <a:spLocks noChangeArrowheads="1"/>
          </p:cNvSpPr>
          <p:nvPr/>
        </p:nvSpPr>
        <p:spPr bwMode="auto">
          <a:xfrm>
            <a:off x="412423" y="129497"/>
            <a:ext cx="60960" cy="411480"/>
          </a:xfrm>
          <a:prstGeom prst="rect">
            <a:avLst/>
          </a:prstGeom>
          <a:solidFill>
            <a:srgbClr val="A7A9AC">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4034" tIns="42016" rIns="84034" bIns="42016" anchor="ctr"/>
          <a:lstStyle/>
          <a:p>
            <a:pPr defTabSz="420300" fontAlgn="base">
              <a:spcBef>
                <a:spcPct val="0"/>
              </a:spcBef>
              <a:spcAft>
                <a:spcPct val="0"/>
              </a:spcAft>
            </a:pPr>
            <a:endParaRPr lang="en-US" sz="1588">
              <a:solidFill>
                <a:prstClr val="black"/>
              </a:solidFill>
              <a:ea typeface="ＭＳ Ｐゴシック" pitchFamily="-107" charset="-128"/>
            </a:endParaRPr>
          </a:p>
        </p:txBody>
      </p:sp>
      <p:sp>
        <p:nvSpPr>
          <p:cNvPr id="10" name="TextBox 9"/>
          <p:cNvSpPr txBox="1"/>
          <p:nvPr/>
        </p:nvSpPr>
        <p:spPr>
          <a:xfrm>
            <a:off x="10057841" y="6436998"/>
            <a:ext cx="1996702" cy="220606"/>
          </a:xfrm>
          <a:prstGeom prst="rect">
            <a:avLst/>
          </a:prstGeom>
          <a:noFill/>
        </p:spPr>
        <p:txBody>
          <a:bodyPr wrap="square" lIns="84044" tIns="42021" rIns="84044" bIns="42021" rtlCol="0">
            <a:spAutoFit/>
          </a:bodyPr>
          <a:lstStyle/>
          <a:p>
            <a:pPr algn="r" defTabSz="840614"/>
            <a:fld id="{12E0ED4E-ACA0-48C6-A1B2-1FE28505672C}" type="slidenum">
              <a:rPr lang="en-US" sz="882" b="1">
                <a:solidFill>
                  <a:prstClr val="white">
                    <a:lumMod val="65000"/>
                  </a:prstClr>
                </a:solidFill>
                <a:ea typeface="ＭＳ Ｐゴシック" pitchFamily="-107" charset="-128"/>
              </a:rPr>
              <a:pPr algn="r" defTabSz="840614"/>
              <a:t>‹#›</a:t>
            </a:fld>
            <a:endParaRPr lang="en-US" sz="882" b="1">
              <a:solidFill>
                <a:prstClr val="white">
                  <a:lumMod val="65000"/>
                </a:prstClr>
              </a:solidFill>
              <a:ea typeface="ＭＳ Ｐゴシック" pitchFamily="-107" charset="-128"/>
            </a:endParaRPr>
          </a:p>
        </p:txBody>
      </p:sp>
    </p:spTree>
    <p:extLst>
      <p:ext uri="{BB962C8B-B14F-4D97-AF65-F5344CB8AC3E}">
        <p14:creationId xmlns:p14="http://schemas.microsoft.com/office/powerpoint/2010/main" val="655774582"/>
      </p:ext>
    </p:extLst>
  </p:cSld>
  <p:clrMap bg1="lt1" tx1="dk1" bg2="lt2" tx2="dk2" accent1="accent1" accent2="accent2" accent3="accent3" accent4="accent4" accent5="accent5" accent6="accent6" hlink="hlink" folHlink="folHlink"/>
  <p:hf hdr="0" dt="0"/>
  <p:txStyles>
    <p:titleStyle>
      <a:lvl1pPr algn="l" defTabSz="420300" rtl="0" eaLnBrk="0" fontAlgn="base" hangingPunct="0">
        <a:spcBef>
          <a:spcPct val="0"/>
        </a:spcBef>
        <a:spcAft>
          <a:spcPct val="0"/>
        </a:spcAft>
        <a:defRPr sz="1800" b="1" kern="1200">
          <a:solidFill>
            <a:srgbClr val="F79428"/>
          </a:solidFill>
          <a:latin typeface="Calibri" pitchFamily="34" charset="0"/>
          <a:ea typeface="ＭＳ Ｐゴシック" pitchFamily="-107" charset="-128"/>
          <a:cs typeface="Calibri" pitchFamily="34" charset="0"/>
        </a:defRPr>
      </a:lvl1pPr>
      <a:lvl2pPr algn="l" defTabSz="420300" rtl="0" eaLnBrk="0" fontAlgn="base" hangingPunct="0">
        <a:spcBef>
          <a:spcPct val="0"/>
        </a:spcBef>
        <a:spcAft>
          <a:spcPct val="0"/>
        </a:spcAft>
        <a:defRPr sz="2824" b="1">
          <a:solidFill>
            <a:srgbClr val="F79428"/>
          </a:solidFill>
          <a:latin typeface="Helvetica Neue" pitchFamily="-107" charset="0"/>
          <a:ea typeface="ＭＳ Ｐゴシック" pitchFamily="-107" charset="-128"/>
          <a:cs typeface="Helvetica Neue" pitchFamily="-107" charset="0"/>
        </a:defRPr>
      </a:lvl2pPr>
      <a:lvl3pPr algn="l" defTabSz="420300" rtl="0" eaLnBrk="0" fontAlgn="base" hangingPunct="0">
        <a:spcBef>
          <a:spcPct val="0"/>
        </a:spcBef>
        <a:spcAft>
          <a:spcPct val="0"/>
        </a:spcAft>
        <a:defRPr sz="2824" b="1">
          <a:solidFill>
            <a:srgbClr val="F79428"/>
          </a:solidFill>
          <a:latin typeface="Helvetica Neue" pitchFamily="-107" charset="0"/>
          <a:ea typeface="ＭＳ Ｐゴシック" pitchFamily="-107" charset="-128"/>
          <a:cs typeface="Helvetica Neue" pitchFamily="-107" charset="0"/>
        </a:defRPr>
      </a:lvl3pPr>
      <a:lvl4pPr algn="l" defTabSz="420300" rtl="0" eaLnBrk="0" fontAlgn="base" hangingPunct="0">
        <a:spcBef>
          <a:spcPct val="0"/>
        </a:spcBef>
        <a:spcAft>
          <a:spcPct val="0"/>
        </a:spcAft>
        <a:defRPr sz="2824" b="1">
          <a:solidFill>
            <a:srgbClr val="F79428"/>
          </a:solidFill>
          <a:latin typeface="Helvetica Neue" pitchFamily="-107" charset="0"/>
          <a:ea typeface="ＭＳ Ｐゴシック" pitchFamily="-107" charset="-128"/>
          <a:cs typeface="Helvetica Neue" pitchFamily="-107" charset="0"/>
        </a:defRPr>
      </a:lvl4pPr>
      <a:lvl5pPr algn="l" defTabSz="420300" rtl="0" eaLnBrk="0" fontAlgn="base" hangingPunct="0">
        <a:spcBef>
          <a:spcPct val="0"/>
        </a:spcBef>
        <a:spcAft>
          <a:spcPct val="0"/>
        </a:spcAft>
        <a:defRPr sz="2824" b="1">
          <a:solidFill>
            <a:srgbClr val="F79428"/>
          </a:solidFill>
          <a:latin typeface="Helvetica Neue" pitchFamily="-107" charset="0"/>
          <a:ea typeface="ＭＳ Ｐゴシック" pitchFamily="-107" charset="-128"/>
          <a:cs typeface="Helvetica Neue" pitchFamily="-107" charset="0"/>
        </a:defRPr>
      </a:lvl5pPr>
      <a:lvl6pPr marL="420300" algn="l" defTabSz="420300" rtl="0" fontAlgn="base">
        <a:spcBef>
          <a:spcPct val="0"/>
        </a:spcBef>
        <a:spcAft>
          <a:spcPct val="0"/>
        </a:spcAft>
        <a:defRPr sz="3353" b="1">
          <a:solidFill>
            <a:srgbClr val="F79428"/>
          </a:solidFill>
          <a:latin typeface="Helvetica Neue" pitchFamily="-107" charset="0"/>
          <a:ea typeface="ＭＳ Ｐゴシック" pitchFamily="-107" charset="-128"/>
        </a:defRPr>
      </a:lvl6pPr>
      <a:lvl7pPr marL="840614" algn="l" defTabSz="420300" rtl="0" fontAlgn="base">
        <a:spcBef>
          <a:spcPct val="0"/>
        </a:spcBef>
        <a:spcAft>
          <a:spcPct val="0"/>
        </a:spcAft>
        <a:defRPr sz="3353" b="1">
          <a:solidFill>
            <a:srgbClr val="F79428"/>
          </a:solidFill>
          <a:latin typeface="Helvetica Neue" pitchFamily="-107" charset="0"/>
          <a:ea typeface="ＭＳ Ｐゴシック" pitchFamily="-107" charset="-128"/>
        </a:defRPr>
      </a:lvl7pPr>
      <a:lvl8pPr marL="1260939" algn="l" defTabSz="420300" rtl="0" fontAlgn="base">
        <a:spcBef>
          <a:spcPct val="0"/>
        </a:spcBef>
        <a:spcAft>
          <a:spcPct val="0"/>
        </a:spcAft>
        <a:defRPr sz="3353" b="1">
          <a:solidFill>
            <a:srgbClr val="F79428"/>
          </a:solidFill>
          <a:latin typeface="Helvetica Neue" pitchFamily="-107" charset="0"/>
          <a:ea typeface="ＭＳ Ｐゴシック" pitchFamily="-107" charset="-128"/>
        </a:defRPr>
      </a:lvl8pPr>
      <a:lvl9pPr marL="1681221" algn="l" defTabSz="420300" rtl="0" fontAlgn="base">
        <a:spcBef>
          <a:spcPct val="0"/>
        </a:spcBef>
        <a:spcAft>
          <a:spcPct val="0"/>
        </a:spcAft>
        <a:defRPr sz="3353" b="1">
          <a:solidFill>
            <a:srgbClr val="F79428"/>
          </a:solidFill>
          <a:latin typeface="Helvetica Neue" pitchFamily="-107" charset="0"/>
          <a:ea typeface="ＭＳ Ｐゴシック" pitchFamily="-107" charset="-128"/>
        </a:defRPr>
      </a:lvl9pPr>
    </p:titleStyle>
    <p:bodyStyle>
      <a:lvl1pPr marL="207208" indent="-207208" algn="l" defTabSz="420300" rtl="0" eaLnBrk="0" fontAlgn="base" hangingPunct="0">
        <a:spcBef>
          <a:spcPts val="461"/>
        </a:spcBef>
        <a:spcAft>
          <a:spcPct val="0"/>
        </a:spcAft>
        <a:buClr>
          <a:srgbClr val="404040"/>
        </a:buClr>
        <a:buSzPct val="75000"/>
        <a:buFont typeface="Wingdings" pitchFamily="2" charset="2"/>
        <a:buChar char="§"/>
        <a:defRPr sz="1677" kern="1200">
          <a:solidFill>
            <a:schemeClr val="tx1"/>
          </a:solidFill>
          <a:latin typeface="Calibri" pitchFamily="34" charset="0"/>
          <a:ea typeface="ＭＳ Ｐゴシック" pitchFamily="-107" charset="-128"/>
          <a:cs typeface="Calibri" pitchFamily="34" charset="0"/>
        </a:defRPr>
      </a:lvl1pPr>
      <a:lvl2pPr marL="683002" indent="-262686" algn="l" defTabSz="420300" rtl="0" eaLnBrk="0" fontAlgn="base" hangingPunct="0">
        <a:spcBef>
          <a:spcPct val="20000"/>
        </a:spcBef>
        <a:spcAft>
          <a:spcPct val="0"/>
        </a:spcAft>
        <a:defRPr sz="2559" kern="1200">
          <a:solidFill>
            <a:schemeClr val="tx1"/>
          </a:solidFill>
          <a:latin typeface="Helvetica Neue"/>
          <a:ea typeface="ＭＳ Ｐゴシック" pitchFamily="-107" charset="-128"/>
          <a:cs typeface="Helvetica Neue"/>
        </a:defRPr>
      </a:lvl2pPr>
      <a:lvl3pPr marL="1050748" indent="-210146" algn="l" defTabSz="420300" rtl="0" eaLnBrk="0" fontAlgn="base" hangingPunct="0">
        <a:spcBef>
          <a:spcPct val="20000"/>
        </a:spcBef>
        <a:spcAft>
          <a:spcPct val="0"/>
        </a:spcAft>
        <a:defRPr sz="2559" kern="1200">
          <a:solidFill>
            <a:schemeClr val="tx1"/>
          </a:solidFill>
          <a:latin typeface="Helvetica Neue"/>
          <a:ea typeface="ＭＳ Ｐゴシック" pitchFamily="-107" charset="-128"/>
          <a:cs typeface="Helvetica Neue"/>
        </a:defRPr>
      </a:lvl3pPr>
      <a:lvl4pPr marL="1471135" indent="-210146" algn="l" defTabSz="420300" rtl="0" eaLnBrk="0" fontAlgn="base" hangingPunct="0">
        <a:spcBef>
          <a:spcPct val="20000"/>
        </a:spcBef>
        <a:spcAft>
          <a:spcPct val="0"/>
        </a:spcAft>
        <a:defRPr sz="2559" kern="1200">
          <a:solidFill>
            <a:schemeClr val="tx1"/>
          </a:solidFill>
          <a:latin typeface="Helvetica Neue"/>
          <a:ea typeface="ＭＳ Ｐゴシック" pitchFamily="-107" charset="-128"/>
          <a:cs typeface="Helvetica Neue"/>
        </a:defRPr>
      </a:lvl4pPr>
      <a:lvl5pPr marL="1891381" indent="-210146" algn="l" defTabSz="420300" rtl="0" eaLnBrk="0" fontAlgn="base" hangingPunct="0">
        <a:spcBef>
          <a:spcPct val="20000"/>
        </a:spcBef>
        <a:spcAft>
          <a:spcPct val="0"/>
        </a:spcAft>
        <a:defRPr sz="2559" kern="1200">
          <a:solidFill>
            <a:schemeClr val="tx1"/>
          </a:solidFill>
          <a:latin typeface="Helvetica Neue"/>
          <a:ea typeface="ＭＳ Ｐゴシック" pitchFamily="-107" charset="-128"/>
          <a:cs typeface="Helvetica Neue"/>
        </a:defRPr>
      </a:lvl5pPr>
      <a:lvl6pPr marL="2311706" indent="-210146" algn="l" defTabSz="420300" rtl="0" eaLnBrk="1" latinLnBrk="0" hangingPunct="1">
        <a:spcBef>
          <a:spcPct val="20000"/>
        </a:spcBef>
        <a:buFont typeface="Arial"/>
        <a:buChar char="•"/>
        <a:defRPr sz="1677" kern="1200">
          <a:solidFill>
            <a:schemeClr val="tx1"/>
          </a:solidFill>
          <a:latin typeface="+mn-lt"/>
          <a:ea typeface="+mn-ea"/>
          <a:cs typeface="+mn-cs"/>
        </a:defRPr>
      </a:lvl6pPr>
      <a:lvl7pPr marL="2731995" indent="-210146" algn="l" defTabSz="420300" rtl="0" eaLnBrk="1" latinLnBrk="0" hangingPunct="1">
        <a:spcBef>
          <a:spcPct val="20000"/>
        </a:spcBef>
        <a:buFont typeface="Arial"/>
        <a:buChar char="•"/>
        <a:defRPr sz="1677" kern="1200">
          <a:solidFill>
            <a:schemeClr val="tx1"/>
          </a:solidFill>
          <a:latin typeface="+mn-lt"/>
          <a:ea typeface="+mn-ea"/>
          <a:cs typeface="+mn-cs"/>
        </a:defRPr>
      </a:lvl7pPr>
      <a:lvl8pPr marL="3152250" indent="-210146" algn="l" defTabSz="420300" rtl="0" eaLnBrk="1" latinLnBrk="0" hangingPunct="1">
        <a:spcBef>
          <a:spcPct val="20000"/>
        </a:spcBef>
        <a:buFont typeface="Arial"/>
        <a:buChar char="•"/>
        <a:defRPr sz="1677" kern="1200">
          <a:solidFill>
            <a:schemeClr val="tx1"/>
          </a:solidFill>
          <a:latin typeface="+mn-lt"/>
          <a:ea typeface="+mn-ea"/>
          <a:cs typeface="+mn-cs"/>
        </a:defRPr>
      </a:lvl8pPr>
      <a:lvl9pPr marL="3572672" indent="-210146" algn="l" defTabSz="420300" rtl="0" eaLnBrk="1" latinLnBrk="0" hangingPunct="1">
        <a:spcBef>
          <a:spcPct val="20000"/>
        </a:spcBef>
        <a:buFont typeface="Arial"/>
        <a:buChar char="•"/>
        <a:defRPr sz="1677" kern="1200">
          <a:solidFill>
            <a:schemeClr val="tx1"/>
          </a:solidFill>
          <a:latin typeface="+mn-lt"/>
          <a:ea typeface="+mn-ea"/>
          <a:cs typeface="+mn-cs"/>
        </a:defRPr>
      </a:lvl9pPr>
    </p:bodyStyle>
    <p:otherStyle>
      <a:defPPr>
        <a:defRPr lang="en-US"/>
      </a:defPPr>
      <a:lvl1pPr marL="0" algn="l" defTabSz="420300" rtl="0" eaLnBrk="1" latinLnBrk="0" hangingPunct="1">
        <a:defRPr sz="1677" kern="1200">
          <a:solidFill>
            <a:schemeClr val="tx1"/>
          </a:solidFill>
          <a:latin typeface="+mn-lt"/>
          <a:ea typeface="+mn-ea"/>
          <a:cs typeface="+mn-cs"/>
        </a:defRPr>
      </a:lvl1pPr>
      <a:lvl2pPr marL="420300" algn="l" defTabSz="420300" rtl="0" eaLnBrk="1" latinLnBrk="0" hangingPunct="1">
        <a:defRPr sz="1677" kern="1200">
          <a:solidFill>
            <a:schemeClr val="tx1"/>
          </a:solidFill>
          <a:latin typeface="+mn-lt"/>
          <a:ea typeface="+mn-ea"/>
          <a:cs typeface="+mn-cs"/>
        </a:defRPr>
      </a:lvl2pPr>
      <a:lvl3pPr marL="840614" algn="l" defTabSz="420300" rtl="0" eaLnBrk="1" latinLnBrk="0" hangingPunct="1">
        <a:defRPr sz="1677" kern="1200">
          <a:solidFill>
            <a:schemeClr val="tx1"/>
          </a:solidFill>
          <a:latin typeface="+mn-lt"/>
          <a:ea typeface="+mn-ea"/>
          <a:cs typeface="+mn-cs"/>
        </a:defRPr>
      </a:lvl3pPr>
      <a:lvl4pPr marL="1260939" algn="l" defTabSz="420300" rtl="0" eaLnBrk="1" latinLnBrk="0" hangingPunct="1">
        <a:defRPr sz="1677" kern="1200">
          <a:solidFill>
            <a:schemeClr val="tx1"/>
          </a:solidFill>
          <a:latin typeface="+mn-lt"/>
          <a:ea typeface="+mn-ea"/>
          <a:cs typeface="+mn-cs"/>
        </a:defRPr>
      </a:lvl4pPr>
      <a:lvl5pPr marL="1681221" algn="l" defTabSz="420300" rtl="0" eaLnBrk="1" latinLnBrk="0" hangingPunct="1">
        <a:defRPr sz="1677" kern="1200">
          <a:solidFill>
            <a:schemeClr val="tx1"/>
          </a:solidFill>
          <a:latin typeface="+mn-lt"/>
          <a:ea typeface="+mn-ea"/>
          <a:cs typeface="+mn-cs"/>
        </a:defRPr>
      </a:lvl5pPr>
      <a:lvl6pPr marL="2101489" algn="l" defTabSz="420300" rtl="0" eaLnBrk="1" latinLnBrk="0" hangingPunct="1">
        <a:defRPr sz="1677" kern="1200">
          <a:solidFill>
            <a:schemeClr val="tx1"/>
          </a:solidFill>
          <a:latin typeface="+mn-lt"/>
          <a:ea typeface="+mn-ea"/>
          <a:cs typeface="+mn-cs"/>
        </a:defRPr>
      </a:lvl6pPr>
      <a:lvl7pPr marL="2521916" algn="l" defTabSz="420300" rtl="0" eaLnBrk="1" latinLnBrk="0" hangingPunct="1">
        <a:defRPr sz="1677" kern="1200">
          <a:solidFill>
            <a:schemeClr val="tx1"/>
          </a:solidFill>
          <a:latin typeface="+mn-lt"/>
          <a:ea typeface="+mn-ea"/>
          <a:cs typeface="+mn-cs"/>
        </a:defRPr>
      </a:lvl7pPr>
      <a:lvl8pPr marL="2942162" algn="l" defTabSz="420300" rtl="0" eaLnBrk="1" latinLnBrk="0" hangingPunct="1">
        <a:defRPr sz="1677" kern="1200">
          <a:solidFill>
            <a:schemeClr val="tx1"/>
          </a:solidFill>
          <a:latin typeface="+mn-lt"/>
          <a:ea typeface="+mn-ea"/>
          <a:cs typeface="+mn-cs"/>
        </a:defRPr>
      </a:lvl8pPr>
      <a:lvl9pPr marL="3362466" algn="l" defTabSz="420300" rtl="0" eaLnBrk="1" latinLnBrk="0" hangingPunct="1">
        <a:defRPr sz="167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ooter Placeholder 4">
            <a:extLst>
              <a:ext uri="{FF2B5EF4-FFF2-40B4-BE49-F238E27FC236}">
                <a16:creationId xmlns:a16="http://schemas.microsoft.com/office/drawing/2014/main" id="{0CDB8175-7CD7-1141-A3A2-5DF16217BF09}"/>
              </a:ext>
            </a:extLst>
          </p:cNvPr>
          <p:cNvSpPr>
            <a:spLocks noGrp="1"/>
          </p:cNvSpPr>
          <p:nvPr>
            <p:ph type="ftr" sz="quarter" idx="3"/>
          </p:nvPr>
        </p:nvSpPr>
        <p:spPr>
          <a:xfrm>
            <a:off x="7404826" y="6395504"/>
            <a:ext cx="3656855" cy="365125"/>
          </a:xfrm>
          <a:prstGeom prst="rect">
            <a:avLst/>
          </a:prstGeom>
        </p:spPr>
        <p:txBody>
          <a:bodyPr/>
          <a:lstStyle>
            <a:lvl1pPr algn="l">
              <a:defRPr sz="800" baseline="0">
                <a:solidFill>
                  <a:srgbClr val="939598"/>
                </a:solidFill>
                <a:latin typeface="Verdana" panose="020B0604030504040204" pitchFamily="34" charset="0"/>
              </a:defRPr>
            </a:lvl1pPr>
          </a:lstStyle>
          <a:p>
            <a:r>
              <a:rPr lang="en-US"/>
              <a:t>Copyright ©2021 Apraava Energy ▪ This information is confidential.</a:t>
            </a:r>
          </a:p>
        </p:txBody>
      </p:sp>
      <p:sp>
        <p:nvSpPr>
          <p:cNvPr id="11" name="Slide Number Placeholder 5">
            <a:extLst>
              <a:ext uri="{FF2B5EF4-FFF2-40B4-BE49-F238E27FC236}">
                <a16:creationId xmlns:a16="http://schemas.microsoft.com/office/drawing/2014/main" id="{C5A80BE7-10D4-8247-9515-EAF63D4C7C86}"/>
              </a:ext>
            </a:extLst>
          </p:cNvPr>
          <p:cNvSpPr>
            <a:spLocks noGrp="1"/>
          </p:cNvSpPr>
          <p:nvPr>
            <p:ph type="sldNum" sz="quarter" idx="4"/>
          </p:nvPr>
        </p:nvSpPr>
        <p:spPr>
          <a:xfrm>
            <a:off x="11233130" y="6395504"/>
            <a:ext cx="509587" cy="365125"/>
          </a:xfrm>
          <a:prstGeom prst="rect">
            <a:avLst/>
          </a:prstGeom>
        </p:spPr>
        <p:txBody>
          <a:bodyPr/>
          <a:lstStyle>
            <a:lvl1pPr>
              <a:defRPr sz="800" baseline="0">
                <a:solidFill>
                  <a:srgbClr val="58595B"/>
                </a:solidFill>
                <a:latin typeface="Verdana" panose="020B0604030504040204" pitchFamily="34" charset="0"/>
              </a:defRPr>
            </a:lvl1pPr>
          </a:lstStyle>
          <a:p>
            <a:fld id="{DBC7B961-90E6-FD42-8A72-648DE1FD6225}" type="slidenum">
              <a:rPr lang="en-US" smtClean="0"/>
              <a:pPr/>
              <a:t>‹#›</a:t>
            </a:fld>
            <a:endParaRPr lang="en-US"/>
          </a:p>
        </p:txBody>
      </p:sp>
      <p:sp>
        <p:nvSpPr>
          <p:cNvPr id="13" name="Title Placeholder 12">
            <a:extLst>
              <a:ext uri="{FF2B5EF4-FFF2-40B4-BE49-F238E27FC236}">
                <a16:creationId xmlns:a16="http://schemas.microsoft.com/office/drawing/2014/main" id="{8507CC80-8ADD-554F-9C85-053C4D352B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5" name="Text Placeholder 14">
            <a:extLst>
              <a:ext uri="{FF2B5EF4-FFF2-40B4-BE49-F238E27FC236}">
                <a16:creationId xmlns:a16="http://schemas.microsoft.com/office/drawing/2014/main" id="{98D6ED3F-0138-454B-870D-8317CD232D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Date Placeholder 15">
            <a:extLst>
              <a:ext uri="{FF2B5EF4-FFF2-40B4-BE49-F238E27FC236}">
                <a16:creationId xmlns:a16="http://schemas.microsoft.com/office/drawing/2014/main" id="{4087DBD3-82BD-CE44-A69E-7FDBCFAE7D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32166187"/>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 id="2147483880" r:id="rId17"/>
    <p:sldLayoutId id="2147483881" r:id="rId18"/>
    <p:sldLayoutId id="2147483882" r:id="rId19"/>
    <p:sldLayoutId id="2147483883" r:id="rId20"/>
    <p:sldLayoutId id="2147483884" r:id="rId21"/>
    <p:sldLayoutId id="2147483885" r:id="rId22"/>
    <p:sldLayoutId id="2147483886" r:id="rId23"/>
    <p:sldLayoutId id="2147483887" r:id="rId24"/>
    <p:sldLayoutId id="2147483888" r:id="rId25"/>
    <p:sldLayoutId id="2147483889" r:id="rId26"/>
    <p:sldLayoutId id="2147483890" r:id="rId27"/>
    <p:sldLayoutId id="2147483891" r:id="rId28"/>
    <p:sldLayoutId id="2147483892" r:id="rId29"/>
    <p:sldLayoutId id="2147483893" r:id="rId30"/>
    <p:sldLayoutId id="2147483894" r:id="rId31"/>
    <p:sldLayoutId id="2147483895" r:id="rId32"/>
    <p:sldLayoutId id="2147483896" r:id="rId33"/>
    <p:sldLayoutId id="2147483897" r:id="rId34"/>
    <p:sldLayoutId id="2147483898" r:id="rId35"/>
    <p:sldLayoutId id="2147483899" r:id="rId36"/>
    <p:sldLayoutId id="2147483900" r:id="rId37"/>
    <p:sldLayoutId id="2147483901" r:id="rId38"/>
    <p:sldLayoutId id="2147483902" r:id="rId39"/>
    <p:sldLayoutId id="2147483903" r:id="rId40"/>
    <p:sldLayoutId id="2147483904" r:id="rId41"/>
    <p:sldLayoutId id="2147483905" r:id="rId42"/>
    <p:sldLayoutId id="2147483906" r:id="rId43"/>
    <p:sldLayoutId id="2147483907" r:id="rId44"/>
    <p:sldLayoutId id="2147483908" r:id="rId4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279">
          <p15:clr>
            <a:srgbClr val="F26B43"/>
          </p15:clr>
        </p15:guide>
        <p15:guide id="3" pos="740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322A86-7254-4456-9D3A-757C21A1D8B6}"/>
              </a:ext>
            </a:extLst>
          </p:cNvPr>
          <p:cNvSpPr>
            <a:spLocks noGrp="1"/>
          </p:cNvSpPr>
          <p:nvPr>
            <p:ph type="body" sz="quarter" idx="13"/>
          </p:nvPr>
        </p:nvSpPr>
        <p:spPr>
          <a:xfrm>
            <a:off x="388917" y="609600"/>
            <a:ext cx="11353800" cy="3810000"/>
          </a:xfrm>
        </p:spPr>
        <p:txBody>
          <a:bodyPr anchor="t">
            <a:noAutofit/>
          </a:bodyPr>
          <a:lstStyle/>
          <a:p>
            <a:pPr marL="0" indent="0" algn="ctr">
              <a:buNone/>
            </a:pPr>
            <a:r>
              <a:rPr lang="en-US" sz="2000" dirty="0">
                <a:solidFill>
                  <a:srgbClr val="0070C0"/>
                </a:solidFill>
                <a:latin typeface="+mn-lt"/>
              </a:rPr>
              <a:t>Comments and Suggestions on Draft 4</a:t>
            </a:r>
            <a:r>
              <a:rPr lang="en-US" sz="2000" baseline="30000" dirty="0">
                <a:solidFill>
                  <a:srgbClr val="0070C0"/>
                </a:solidFill>
                <a:latin typeface="+mn-lt"/>
              </a:rPr>
              <a:t>th</a:t>
            </a:r>
            <a:r>
              <a:rPr lang="en-US" sz="2000" dirty="0">
                <a:solidFill>
                  <a:srgbClr val="0070C0"/>
                </a:solidFill>
                <a:latin typeface="+mn-lt"/>
              </a:rPr>
              <a:t> Amendment in Sharing Regulations</a:t>
            </a:r>
          </a:p>
          <a:p>
            <a:pPr marL="0" indent="0">
              <a:buNone/>
            </a:pPr>
            <a:endParaRPr lang="en-US" sz="2000" dirty="0">
              <a:solidFill>
                <a:srgbClr val="0070C0"/>
              </a:solidFill>
              <a:latin typeface="+mn-lt"/>
            </a:endParaRPr>
          </a:p>
          <a:p>
            <a:pPr algn="l"/>
            <a:r>
              <a:rPr lang="en-IN" sz="1050" dirty="0">
                <a:latin typeface="+mn-lt"/>
              </a:rPr>
              <a:t>Reference No- </a:t>
            </a:r>
            <a:r>
              <a:rPr lang="en-US" sz="1050" dirty="0">
                <a:latin typeface="+mn-lt"/>
              </a:rPr>
              <a:t>Public Notice No. </a:t>
            </a:r>
            <a:r>
              <a:rPr lang="en-IN" sz="1050" dirty="0">
                <a:latin typeface="+mn-lt"/>
              </a:rPr>
              <a:t>L-1/250/2019/CERC</a:t>
            </a:r>
            <a:r>
              <a:rPr lang="en-US" sz="1050" dirty="0">
                <a:latin typeface="+mn-lt"/>
              </a:rPr>
              <a:t> dated 10</a:t>
            </a:r>
            <a:r>
              <a:rPr lang="en-US" sz="1050" baseline="30000" dirty="0">
                <a:latin typeface="+mn-lt"/>
              </a:rPr>
              <a:t>th</a:t>
            </a:r>
            <a:r>
              <a:rPr lang="en-US" sz="1050" dirty="0">
                <a:latin typeface="+mn-lt"/>
              </a:rPr>
              <a:t> December 2024 </a:t>
            </a:r>
            <a:endParaRPr lang="en-IN" sz="1050" dirty="0">
              <a:latin typeface="+mn-lt"/>
            </a:endParaRPr>
          </a:p>
          <a:p>
            <a:pPr marL="0" indent="0">
              <a:buNone/>
            </a:pPr>
            <a:r>
              <a:rPr lang="en-IN" sz="1050" dirty="0">
                <a:latin typeface="+mn-lt"/>
              </a:rPr>
              <a:t>Apraava Energy Private Limited</a:t>
            </a:r>
            <a:endParaRPr lang="en-US" sz="2400" dirty="0">
              <a:solidFill>
                <a:srgbClr val="0070C0"/>
              </a:solidFill>
              <a:latin typeface="+mn-lt"/>
            </a:endParaRPr>
          </a:p>
          <a:p>
            <a:pPr marL="0" indent="0">
              <a:buNone/>
            </a:pPr>
            <a:r>
              <a:rPr lang="en-IN" sz="1050" b="1" dirty="0">
                <a:latin typeface="+mn-lt"/>
              </a:rPr>
              <a:t>Date of Public Hearing:</a:t>
            </a:r>
            <a:r>
              <a:rPr lang="en-IN" sz="1050" dirty="0">
                <a:latin typeface="+mn-lt"/>
              </a:rPr>
              <a:t> 3</a:t>
            </a:r>
            <a:r>
              <a:rPr lang="en-IN" sz="1050" baseline="30000" dirty="0">
                <a:latin typeface="+mn-lt"/>
              </a:rPr>
              <a:t>rd</a:t>
            </a:r>
            <a:r>
              <a:rPr lang="en-IN" sz="1050" dirty="0">
                <a:latin typeface="+mn-lt"/>
              </a:rPr>
              <a:t> January 2025</a:t>
            </a:r>
            <a:endParaRPr lang="en-GB" sz="2400" b="1" dirty="0">
              <a:solidFill>
                <a:srgbClr val="0070C0"/>
              </a:solidFill>
              <a:latin typeface="+mn-lt"/>
            </a:endParaRPr>
          </a:p>
          <a:p>
            <a:pPr marL="0" indent="0">
              <a:buNone/>
            </a:pPr>
            <a:endParaRPr lang="en-GB" sz="2400" dirty="0">
              <a:solidFill>
                <a:srgbClr val="0070C0"/>
              </a:solidFill>
              <a:latin typeface="+mn-lt"/>
              <a:ea typeface="SimSun" panose="02010600030101010101" pitchFamily="2" charset="-122"/>
              <a:cs typeface="Mangal"/>
            </a:endParaRPr>
          </a:p>
          <a:p>
            <a:pPr marL="0" indent="0">
              <a:buNone/>
            </a:pPr>
            <a:r>
              <a:rPr lang="en-GB" sz="2400" b="1" dirty="0">
                <a:solidFill>
                  <a:srgbClr val="0070C0"/>
                </a:solidFill>
                <a:latin typeface="+mn-lt"/>
                <a:ea typeface="SimSun" panose="02010600030101010101" pitchFamily="2" charset="-122"/>
                <a:cs typeface="Mangal"/>
              </a:rPr>
              <a:t> </a:t>
            </a:r>
            <a:br>
              <a:rPr lang="en-GB" sz="2400" b="1" dirty="0">
                <a:solidFill>
                  <a:srgbClr val="0070C0"/>
                </a:solidFill>
                <a:latin typeface="+mn-lt"/>
                <a:ea typeface="SimSun" panose="02010600030101010101" pitchFamily="2" charset="-122"/>
                <a:cs typeface="Mangal"/>
              </a:rPr>
            </a:br>
            <a:endParaRPr lang="en-US" sz="2400" b="1" dirty="0">
              <a:solidFill>
                <a:srgbClr val="0070C0"/>
              </a:solidFill>
              <a:latin typeface="+mn-lt"/>
            </a:endParaRPr>
          </a:p>
        </p:txBody>
      </p:sp>
      <p:sp>
        <p:nvSpPr>
          <p:cNvPr id="3" name="Footer Placeholder 2">
            <a:extLst>
              <a:ext uri="{FF2B5EF4-FFF2-40B4-BE49-F238E27FC236}">
                <a16:creationId xmlns:a16="http://schemas.microsoft.com/office/drawing/2014/main" id="{52090166-D6EF-4D79-9D70-7EAC47FAE6EE}"/>
              </a:ext>
            </a:extLst>
          </p:cNvPr>
          <p:cNvSpPr>
            <a:spLocks noGrp="1"/>
          </p:cNvSpPr>
          <p:nvPr>
            <p:ph type="ftr" sz="quarter" idx="3"/>
          </p:nvPr>
        </p:nvSpPr>
        <p:spPr/>
        <p:txBody>
          <a:bodyPr/>
          <a:lstStyle/>
          <a:p>
            <a:r>
              <a:rPr lang="en-US" dirty="0"/>
              <a:t>Copyright ©2021 Apraava Energy ▪ This information is confidential.</a:t>
            </a:r>
          </a:p>
        </p:txBody>
      </p:sp>
      <p:sp>
        <p:nvSpPr>
          <p:cNvPr id="4" name="Slide Number Placeholder 3">
            <a:extLst>
              <a:ext uri="{FF2B5EF4-FFF2-40B4-BE49-F238E27FC236}">
                <a16:creationId xmlns:a16="http://schemas.microsoft.com/office/drawing/2014/main" id="{1E4CD3E2-4915-40F3-BB01-065AB188FC56}"/>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C7B961-90E6-FD42-8A72-648DE1FD6225}" type="slidenum">
              <a:rPr kumimoji="0" lang="en-US" sz="800" b="0" i="0" u="none" strike="noStrike" kern="1200" cap="none" spc="0" normalizeH="0" baseline="0" noProof="0" smtClean="0">
                <a:ln>
                  <a:noFill/>
                </a:ln>
                <a:solidFill>
                  <a:srgbClr val="58595B"/>
                </a:solidFill>
                <a:effectLst/>
                <a:uLnTx/>
                <a:uFillTx/>
                <a:latin typeface="Verdana" panose="020B060403050404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800" b="0" i="0" u="none" strike="noStrike" kern="1200" cap="none" spc="0" normalizeH="0" baseline="0" noProof="0" dirty="0">
              <a:ln>
                <a:noFill/>
              </a:ln>
              <a:solidFill>
                <a:srgbClr val="58595B"/>
              </a:solidFill>
              <a:effectLst/>
              <a:uLnTx/>
              <a:uFillTx/>
              <a:latin typeface="Verdana" panose="020B0604030504040204" pitchFamily="34" charset="0"/>
              <a:ea typeface="+mn-ea"/>
              <a:cs typeface="+mn-cs"/>
            </a:endParaRPr>
          </a:p>
        </p:txBody>
      </p:sp>
      <p:pic>
        <p:nvPicPr>
          <p:cNvPr id="1026" name="Picture 2" descr="CLP India is now Apraava Energy - Your ...">
            <a:extLst>
              <a:ext uri="{FF2B5EF4-FFF2-40B4-BE49-F238E27FC236}">
                <a16:creationId xmlns:a16="http://schemas.microsoft.com/office/drawing/2014/main" id="{D6C446CC-3F40-EF18-CF68-9ACD9DE1D5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33" y="4800600"/>
            <a:ext cx="1990725" cy="838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1">
            <a:extLst>
              <a:ext uri="{FF2B5EF4-FFF2-40B4-BE49-F238E27FC236}">
                <a16:creationId xmlns:a16="http://schemas.microsoft.com/office/drawing/2014/main" id="{1EE336CE-64D2-037D-98A3-402FC218CB08}"/>
              </a:ext>
            </a:extLst>
          </p:cNvPr>
          <p:cNvSpPr txBox="1">
            <a:spLocks/>
          </p:cNvSpPr>
          <p:nvPr/>
        </p:nvSpPr>
        <p:spPr>
          <a:xfrm>
            <a:off x="1365230" y="4876799"/>
            <a:ext cx="10377487" cy="1883829"/>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buFontTx/>
              <a:buNone/>
              <a:defRPr sz="4800" b="1" i="0" kern="1200" baseline="0">
                <a:solidFill>
                  <a:srgbClr val="404041"/>
                </a:solidFill>
                <a:latin typeface="Verdan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solidFill>
                <a:srgbClr val="0070C0"/>
              </a:solidFill>
              <a:ea typeface="SimSun" panose="02010600030101010101" pitchFamily="2" charset="-122"/>
              <a:cs typeface="Mangal"/>
            </a:endParaRPr>
          </a:p>
          <a:p>
            <a:br>
              <a:rPr lang="en-GB" sz="2400" dirty="0">
                <a:solidFill>
                  <a:srgbClr val="0070C0"/>
                </a:solidFill>
                <a:ea typeface="SimSun" panose="02010600030101010101" pitchFamily="2" charset="-122"/>
                <a:cs typeface="Mangal"/>
              </a:rPr>
            </a:br>
            <a:endParaRPr lang="en-US" sz="2400" dirty="0">
              <a:solidFill>
                <a:srgbClr val="0070C0"/>
              </a:solidFill>
            </a:endParaRPr>
          </a:p>
        </p:txBody>
      </p:sp>
    </p:spTree>
    <p:extLst>
      <p:ext uri="{BB962C8B-B14F-4D97-AF65-F5344CB8AC3E}">
        <p14:creationId xmlns:p14="http://schemas.microsoft.com/office/powerpoint/2010/main" val="140399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5D9FB-B950-F3D0-40A9-FDD6CF9B0F1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5CDA9A6-B885-96B5-1D2B-C37195080E29}"/>
              </a:ext>
            </a:extLst>
          </p:cNvPr>
          <p:cNvSpPr txBox="1"/>
          <p:nvPr/>
        </p:nvSpPr>
        <p:spPr>
          <a:xfrm>
            <a:off x="214004" y="609600"/>
            <a:ext cx="11749396" cy="5355312"/>
          </a:xfrm>
          <a:prstGeom prst="rect">
            <a:avLst/>
          </a:prstGeom>
          <a:noFill/>
        </p:spPr>
        <p:txBody>
          <a:bodyPr wrap="square">
            <a:spAutoFit/>
          </a:bodyPr>
          <a:lstStyle/>
          <a:p>
            <a:pPr algn="just"/>
            <a:r>
              <a:rPr lang="en-US" b="1" dirty="0">
                <a:solidFill>
                  <a:schemeClr val="accent3">
                    <a:lumMod val="75000"/>
                  </a:schemeClr>
                </a:solidFill>
                <a:ea typeface="ＭＳ Ｐゴシック" pitchFamily="-107" charset="-128"/>
                <a:cs typeface="Arial" panose="020B0604020202020204" pitchFamily="34" charset="0"/>
              </a:rPr>
              <a:t>Yearly Transmission Charges for the Terminal Bay(s) corresponding to the Connectivity capacity which has not achieved COD </a:t>
            </a:r>
            <a:r>
              <a:rPr lang="en-IN" b="1" dirty="0">
                <a:solidFill>
                  <a:schemeClr val="accent3">
                    <a:lumMod val="75000"/>
                  </a:schemeClr>
                </a:solidFill>
                <a:ea typeface="ＭＳ Ｐゴシック" pitchFamily="-107" charset="-128"/>
                <a:cs typeface="Arial" panose="020B0604020202020204" pitchFamily="34" charset="0"/>
              </a:rPr>
              <a:t>(Regulation 13(3)):</a:t>
            </a:r>
            <a:r>
              <a:rPr lang="en-US" b="1" dirty="0">
                <a:solidFill>
                  <a:schemeClr val="accent3">
                    <a:lumMod val="75000"/>
                  </a:schemeClr>
                </a:solidFill>
                <a:ea typeface="ＭＳ Ｐゴシック" pitchFamily="-107" charset="-128"/>
                <a:cs typeface="Arial" panose="020B0604020202020204" pitchFamily="34" charset="0"/>
              </a:rPr>
              <a:t> 	</a:t>
            </a:r>
          </a:p>
          <a:p>
            <a:pPr algn="just"/>
            <a:endParaRPr lang="en-US" dirty="0"/>
          </a:p>
          <a:p>
            <a:pPr marL="285750" indent="-285750" algn="just">
              <a:buFont typeface="Wingdings" panose="05000000000000000000" pitchFamily="2" charset="2"/>
              <a:buChar char="Ø"/>
            </a:pPr>
            <a:r>
              <a:rPr lang="en-US" sz="1800" b="0" i="0" u="none" strike="noStrike" baseline="0" dirty="0">
                <a:solidFill>
                  <a:srgbClr val="000000"/>
                </a:solidFill>
                <a:latin typeface="Calibri" panose="020F0502020204030204" pitchFamily="34" charset="0"/>
              </a:rPr>
              <a:t>2nd Proviso proposes that for cases of augmentation without ATS and where the Terminal Bay(s) at the ISTS sub-station, in the scope of the transmission licensee have achieved 	 COD and the COD of a Connectivity grantee has not been achieved, then the Connectivity Grantee shall pay Yearly Transmission Charges for the Terminal Bay(s) corresponding to the Connectivity capacity which has not achieved COD. However, </a:t>
            </a:r>
            <a:r>
              <a:rPr lang="en-US" sz="1800" b="0" i="0" u="sng" strike="noStrike" baseline="0" dirty="0">
                <a:solidFill>
                  <a:srgbClr val="000000"/>
                </a:solidFill>
                <a:latin typeface="Calibri" panose="020F0502020204030204" pitchFamily="34" charset="0"/>
              </a:rPr>
              <a:t>process of allocating such Yearly Transmission Charges for the Terminal Bay(s) is not clear</a:t>
            </a:r>
            <a:r>
              <a:rPr lang="en-US" sz="1800" b="0" i="0" u="none" strike="noStrike" baseline="0" dirty="0">
                <a:solidFill>
                  <a:srgbClr val="000000"/>
                </a:solidFill>
                <a:latin typeface="Calibri" panose="020F0502020204030204" pitchFamily="34" charset="0"/>
              </a:rPr>
              <a:t>. </a:t>
            </a:r>
            <a:r>
              <a:rPr lang="en-US" sz="1800" b="0" i="0" u="none" strike="noStrike" baseline="0" dirty="0">
                <a:solidFill>
                  <a:srgbClr val="000000"/>
                </a:solidFill>
              </a:rPr>
              <a:t>	</a:t>
            </a:r>
          </a:p>
          <a:p>
            <a:pPr marL="285750" indent="-285750" algn="just">
              <a:buFont typeface="Wingdings" panose="05000000000000000000" pitchFamily="2" charset="2"/>
              <a:buChar char="Ø"/>
            </a:pPr>
            <a:endParaRPr lang="en-IN" b="1" dirty="0">
              <a:solidFill>
                <a:schemeClr val="accent3">
                  <a:lumMod val="75000"/>
                </a:schemeClr>
              </a:solidFill>
              <a:ea typeface="ＭＳ Ｐゴシック" pitchFamily="-107" charset="-128"/>
              <a:cs typeface="Arial" panose="020B0604020202020204" pitchFamily="34" charset="0"/>
            </a:endParaRPr>
          </a:p>
          <a:p>
            <a:pPr lvl="0" algn="just" fontAlgn="ctr">
              <a:tabLst>
                <a:tab pos="457200" algn="l"/>
              </a:tabLst>
            </a:pPr>
            <a:r>
              <a:rPr lang="en-IN" b="1" dirty="0">
                <a:solidFill>
                  <a:schemeClr val="accent3">
                    <a:lumMod val="75000"/>
                  </a:schemeClr>
                </a:solidFill>
                <a:ea typeface="ＭＳ Ｐゴシック" pitchFamily="-107" charset="-128"/>
                <a:cs typeface="Arial" panose="020B0604020202020204" pitchFamily="34" charset="0"/>
              </a:rPr>
              <a:t>Our Submission:</a:t>
            </a:r>
            <a:endParaRPr lang="en-US" dirty="0"/>
          </a:p>
          <a:p>
            <a:r>
              <a:rPr lang="en-US" sz="1800" b="0" i="0" u="none" strike="noStrike" baseline="0" dirty="0">
                <a:solidFill>
                  <a:srgbClr val="000000"/>
                </a:solidFill>
                <a:latin typeface="Calibri" panose="020F0502020204030204" pitchFamily="34" charset="0"/>
              </a:rPr>
              <a:t>	</a:t>
            </a:r>
          </a:p>
          <a:p>
            <a:pPr marL="285750" indent="-285750" algn="just">
              <a:buFont typeface="Wingdings" panose="05000000000000000000" pitchFamily="2" charset="2"/>
              <a:buChar char="Ø"/>
            </a:pPr>
            <a:r>
              <a:rPr lang="en-US" dirty="0">
                <a:solidFill>
                  <a:srgbClr val="000000"/>
                </a:solidFill>
                <a:latin typeface="Calibri" panose="020F0502020204030204" pitchFamily="34" charset="0"/>
              </a:rPr>
              <a:t>W</a:t>
            </a:r>
            <a:r>
              <a:rPr lang="en-US" sz="1800" b="0" i="0" u="none" strike="noStrike" baseline="0" dirty="0">
                <a:solidFill>
                  <a:srgbClr val="000000"/>
                </a:solidFill>
                <a:latin typeface="Calibri" panose="020F0502020204030204" pitchFamily="34" charset="0"/>
              </a:rPr>
              <a:t>e request Hon’ble commission to bring clarity on the process of allocating such Yearly Transmission Charges for the Terminal Bay(s). Our suggestion in this regard is as below: 	</a:t>
            </a:r>
          </a:p>
          <a:p>
            <a:endParaRPr lang="en-IN" sz="1800" b="0" i="0" u="none" strike="noStrike" baseline="0" dirty="0">
              <a:latin typeface="Calibri" panose="020F0502020204030204" pitchFamily="34" charset="0"/>
            </a:endParaRPr>
          </a:p>
          <a:p>
            <a:pPr marL="742950" lvl="1" indent="-285750">
              <a:buFont typeface="Arial" panose="020B0604020202020204" pitchFamily="34" charset="0"/>
              <a:buChar char="•"/>
            </a:pPr>
            <a:r>
              <a:rPr lang="en-US" b="0" i="0" u="none" strike="noStrike" baseline="0" dirty="0">
                <a:solidFill>
                  <a:srgbClr val="000000"/>
                </a:solidFill>
                <a:latin typeface="Calibri" panose="020F0502020204030204" pitchFamily="34" charset="0"/>
              </a:rPr>
              <a:t>TSA should clearly specify the % tariff corresponding to terminal bay for each voltage level. Alternatively, </a:t>
            </a:r>
          </a:p>
          <a:p>
            <a:pPr lvl="1"/>
            <a:endParaRPr lang="en-US" b="0" i="0" u="none" strike="noStrike" baseline="0" dirty="0">
              <a:solidFill>
                <a:srgbClr val="000000"/>
              </a:solidFill>
              <a:latin typeface="Calibri" panose="020F0502020204030204" pitchFamily="34" charset="0"/>
            </a:endParaRPr>
          </a:p>
          <a:p>
            <a:pPr marL="742950" lvl="1" indent="-285750">
              <a:buFont typeface="Arial" panose="020B0604020202020204" pitchFamily="34" charset="0"/>
              <a:buChar char="•"/>
            </a:pPr>
            <a:r>
              <a:rPr lang="en-US" b="0" i="0" u="none" strike="noStrike" baseline="0" dirty="0">
                <a:solidFill>
                  <a:srgbClr val="000000"/>
                </a:solidFill>
                <a:latin typeface="Calibri" panose="020F0502020204030204" pitchFamily="34" charset="0"/>
              </a:rPr>
              <a:t>A normative cost for each voltage level may be defined for bay on per MW per month basis. </a:t>
            </a:r>
          </a:p>
          <a:p>
            <a:r>
              <a:rPr lang="en-IN" sz="1800" b="0" i="0" u="none" strike="noStrike" baseline="0" dirty="0">
                <a:solidFill>
                  <a:srgbClr val="000000"/>
                </a:solidFill>
                <a:latin typeface="Calibri" panose="020F0502020204030204" pitchFamily="34" charset="0"/>
              </a:rPr>
              <a:t>	</a:t>
            </a:r>
            <a:r>
              <a:rPr lang="en-US" sz="1800" b="0" i="0" u="none" strike="noStrike" baseline="0" dirty="0">
                <a:solidFill>
                  <a:srgbClr val="000000"/>
                </a:solidFill>
                <a:latin typeface="Calibri" panose="020F0502020204030204" pitchFamily="34" charset="0"/>
              </a:rPr>
              <a:t>	</a:t>
            </a:r>
          </a:p>
          <a:p>
            <a:r>
              <a:rPr lang="en-US" sz="1800" b="0" i="0" u="none" strike="noStrike" baseline="0" dirty="0">
                <a:solidFill>
                  <a:srgbClr val="000000"/>
                </a:solidFill>
                <a:latin typeface="Calibri" panose="020F0502020204030204" pitchFamily="34" charset="0"/>
              </a:rPr>
              <a:t> 	</a:t>
            </a:r>
          </a:p>
        </p:txBody>
      </p:sp>
      <p:sp>
        <p:nvSpPr>
          <p:cNvPr id="4" name="TextBox 3">
            <a:extLst>
              <a:ext uri="{FF2B5EF4-FFF2-40B4-BE49-F238E27FC236}">
                <a16:creationId xmlns:a16="http://schemas.microsoft.com/office/drawing/2014/main" id="{5BACC828-471D-F4D5-D19B-8FA6A7FDB81B}"/>
              </a:ext>
            </a:extLst>
          </p:cNvPr>
          <p:cNvSpPr txBox="1"/>
          <p:nvPr/>
        </p:nvSpPr>
        <p:spPr>
          <a:xfrm>
            <a:off x="304800" y="112643"/>
            <a:ext cx="11749396" cy="400110"/>
          </a:xfrm>
          <a:prstGeom prst="rect">
            <a:avLst/>
          </a:prstGeom>
          <a:noFill/>
        </p:spPr>
        <p:txBody>
          <a:bodyPr wrap="square">
            <a:spAutoFit/>
          </a:bodyPr>
          <a:lstStyle/>
          <a:p>
            <a:pPr algn="ctr"/>
            <a:r>
              <a:rPr lang="en-US" sz="2000" b="1" dirty="0">
                <a:solidFill>
                  <a:schemeClr val="accent3">
                    <a:lumMod val="75000"/>
                  </a:schemeClr>
                </a:solidFill>
                <a:latin typeface="Arial" panose="020B0604020202020204" pitchFamily="34" charset="0"/>
                <a:ea typeface="ＭＳ Ｐゴシック" pitchFamily="-107" charset="-128"/>
                <a:cs typeface="Arial" panose="020B0604020202020204" pitchFamily="34" charset="0"/>
              </a:rPr>
              <a:t>Comments/Suggestions on Draft 4th Amendment in Sharing Regulations</a:t>
            </a:r>
          </a:p>
        </p:txBody>
      </p:sp>
    </p:spTree>
    <p:extLst>
      <p:ext uri="{BB962C8B-B14F-4D97-AF65-F5344CB8AC3E}">
        <p14:creationId xmlns:p14="http://schemas.microsoft.com/office/powerpoint/2010/main" val="768074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BD9071-6126-025E-84FB-320B587C0347}"/>
              </a:ext>
            </a:extLst>
          </p:cNvPr>
          <p:cNvSpPr txBox="1"/>
          <p:nvPr/>
        </p:nvSpPr>
        <p:spPr>
          <a:xfrm>
            <a:off x="214004" y="609600"/>
            <a:ext cx="11749396" cy="6032421"/>
          </a:xfrm>
          <a:prstGeom prst="rect">
            <a:avLst/>
          </a:prstGeom>
          <a:noFill/>
        </p:spPr>
        <p:txBody>
          <a:bodyPr wrap="square">
            <a:spAutoFit/>
          </a:bodyPr>
          <a:lstStyle/>
          <a:p>
            <a:pPr algn="just"/>
            <a:r>
              <a:rPr lang="en-IN" b="1" dirty="0">
                <a:solidFill>
                  <a:schemeClr val="accent3">
                    <a:lumMod val="75000"/>
                  </a:schemeClr>
                </a:solidFill>
                <a:ea typeface="ＭＳ Ｐゴシック" pitchFamily="-107" charset="-128"/>
                <a:cs typeface="Arial" panose="020B0604020202020204" pitchFamily="34" charset="0"/>
              </a:rPr>
              <a:t>Waiver of Transmission charges on </a:t>
            </a:r>
            <a:r>
              <a:rPr lang="en-US" b="1" dirty="0">
                <a:solidFill>
                  <a:schemeClr val="accent3">
                    <a:lumMod val="75000"/>
                  </a:schemeClr>
                </a:solidFill>
                <a:ea typeface="ＭＳ Ｐゴシック" pitchFamily="-107" charset="-128"/>
                <a:cs typeface="Arial" panose="020B0604020202020204" pitchFamily="34" charset="0"/>
              </a:rPr>
              <a:t>REGS based on wind or solar source</a:t>
            </a:r>
            <a:r>
              <a:rPr lang="en-IN" b="1" dirty="0">
                <a:solidFill>
                  <a:schemeClr val="accent3">
                    <a:lumMod val="75000"/>
                  </a:schemeClr>
                </a:solidFill>
                <a:ea typeface="ＭＳ Ｐゴシック" pitchFamily="-107" charset="-128"/>
                <a:cs typeface="Arial" panose="020B0604020202020204" pitchFamily="34" charset="0"/>
              </a:rPr>
              <a:t> (Regulation 13(2)(h)):</a:t>
            </a:r>
            <a:endParaRPr lang="en-US" b="1" dirty="0">
              <a:solidFill>
                <a:schemeClr val="accent3">
                  <a:lumMod val="75000"/>
                </a:schemeClr>
              </a:solidFill>
              <a:ea typeface="ＭＳ Ｐゴシック" pitchFamily="-107" charset="-128"/>
              <a:cs typeface="Arial" panose="020B0604020202020204" pitchFamily="34" charset="0"/>
            </a:endParaRPr>
          </a:p>
          <a:p>
            <a:pPr algn="just"/>
            <a:endParaRPr lang="en-US" sz="800" b="1" dirty="0">
              <a:solidFill>
                <a:schemeClr val="accent3">
                  <a:lumMod val="75000"/>
                </a:schemeClr>
              </a:solidFill>
              <a:ea typeface="ＭＳ Ｐゴシック" pitchFamily="-107" charset="-128"/>
              <a:cs typeface="Arial" panose="020B0604020202020204" pitchFamily="34" charset="0"/>
            </a:endParaRPr>
          </a:p>
          <a:p>
            <a:pPr marL="285750" indent="-285750" algn="just">
              <a:buFont typeface="Wingdings" panose="05000000000000000000" pitchFamily="2" charset="2"/>
              <a:buChar char="Ø"/>
            </a:pPr>
            <a:r>
              <a:rPr lang="en-US" dirty="0"/>
              <a:t>In case RE projects </a:t>
            </a:r>
            <a:r>
              <a:rPr lang="en-US" sz="1800" b="0" i="0" u="none" strike="noStrike" baseline="0" dirty="0">
                <a:solidFill>
                  <a:srgbClr val="000000"/>
                </a:solidFill>
                <a:latin typeface="Calibri" panose="020F0502020204030204" pitchFamily="34" charset="0"/>
              </a:rPr>
              <a:t>granted extension of time to achieve COD by the competent authority in terms of the Power Purchase Agreements </a:t>
            </a:r>
            <a:r>
              <a:rPr lang="en-IN" sz="1800" b="0" i="0" u="none" strike="noStrike" baseline="0" dirty="0">
                <a:solidFill>
                  <a:srgbClr val="000000"/>
                </a:solidFill>
              </a:rPr>
              <a:t>or the Commission, </a:t>
            </a:r>
            <a:r>
              <a:rPr lang="en-US" sz="1800" b="0" i="0" u="none" strike="noStrike" baseline="0" dirty="0">
                <a:solidFill>
                  <a:srgbClr val="000000"/>
                </a:solidFill>
              </a:rPr>
              <a:t>on account of any Force Majeure event, t</a:t>
            </a:r>
            <a:r>
              <a:rPr lang="en-US" dirty="0"/>
              <a:t>he </a:t>
            </a:r>
            <a:r>
              <a:rPr lang="en-US" b="1" dirty="0"/>
              <a:t>draft Regulations has proposed that transmission waiver shall be extended </a:t>
            </a:r>
            <a:r>
              <a:rPr lang="en-US" sz="1800" b="1" i="0" u="none" strike="noStrike" baseline="0" dirty="0">
                <a:solidFill>
                  <a:srgbClr val="000000"/>
                </a:solidFill>
              </a:rPr>
              <a:t>limited to 1 year period </a:t>
            </a:r>
            <a:r>
              <a:rPr lang="en-US" sz="1800" b="0" i="0" u="none" strike="noStrike" baseline="0" dirty="0">
                <a:solidFill>
                  <a:srgbClr val="000000"/>
                </a:solidFill>
              </a:rPr>
              <a:t>.	</a:t>
            </a:r>
          </a:p>
          <a:p>
            <a:pPr marL="285750" indent="-285750" algn="just">
              <a:buFont typeface="Wingdings" panose="05000000000000000000" pitchFamily="2" charset="2"/>
              <a:buChar char="Ø"/>
            </a:pPr>
            <a:endParaRPr lang="en-IN" b="1" dirty="0">
              <a:solidFill>
                <a:schemeClr val="accent3">
                  <a:lumMod val="75000"/>
                </a:schemeClr>
              </a:solidFill>
              <a:ea typeface="ＭＳ Ｐゴシック" pitchFamily="-107" charset="-128"/>
              <a:cs typeface="Arial" panose="020B0604020202020204" pitchFamily="34" charset="0"/>
            </a:endParaRPr>
          </a:p>
          <a:p>
            <a:pPr lvl="0" algn="just" fontAlgn="ctr">
              <a:tabLst>
                <a:tab pos="457200" algn="l"/>
              </a:tabLst>
            </a:pPr>
            <a:r>
              <a:rPr lang="en-IN" b="1" dirty="0">
                <a:solidFill>
                  <a:schemeClr val="accent3">
                    <a:lumMod val="75000"/>
                  </a:schemeClr>
                </a:solidFill>
                <a:ea typeface="ＭＳ Ｐゴシック" pitchFamily="-107" charset="-128"/>
                <a:cs typeface="Arial" panose="020B0604020202020204" pitchFamily="34" charset="0"/>
              </a:rPr>
              <a:t>Our Submission:</a:t>
            </a:r>
            <a:endParaRPr lang="en-US" dirty="0"/>
          </a:p>
          <a:p>
            <a:r>
              <a:rPr lang="en-US" sz="1800" b="0" i="0" u="none" strike="noStrike" baseline="0" dirty="0">
                <a:solidFill>
                  <a:srgbClr val="000000"/>
                </a:solidFill>
                <a:latin typeface="Calibri" panose="020F0502020204030204" pitchFamily="34" charset="0"/>
              </a:rPr>
              <a:t>	</a:t>
            </a:r>
          </a:p>
          <a:p>
            <a:pPr marL="285750" indent="-285750" algn="just">
              <a:buFont typeface="Wingdings" panose="05000000000000000000" pitchFamily="2" charset="2"/>
              <a:buChar char="Ø"/>
            </a:pPr>
            <a:r>
              <a:rPr lang="en-US" sz="1800" b="0" i="0" u="none" strike="noStrike" baseline="0" dirty="0">
                <a:solidFill>
                  <a:srgbClr val="000000"/>
                </a:solidFill>
                <a:latin typeface="Calibri" panose="020F0502020204030204" pitchFamily="34" charset="0"/>
              </a:rPr>
              <a:t>REGS or RHGS based on wind or solar source or Battery ESS which is declared under commercial operation after 30.6.2025 or Hydro PSP ESS which has awarded the construction contract after 30.6.2025 shall be mutatis-mutandis eligible to get the transmission waiver as specified under Regulation 13(2)(f) in case of any FM event. 	</a:t>
            </a:r>
          </a:p>
          <a:p>
            <a:endParaRPr lang="en-US" sz="1800" b="0" i="0" u="none" strike="noStrike" baseline="0" dirty="0">
              <a:solidFill>
                <a:srgbClr val="000000"/>
              </a:solidFill>
              <a:latin typeface="Calibri" panose="020F0502020204030204" pitchFamily="34" charset="0"/>
            </a:endParaRPr>
          </a:p>
          <a:p>
            <a:pPr marL="285750" indent="-285750">
              <a:buFont typeface="Wingdings" panose="05000000000000000000" pitchFamily="2" charset="2"/>
              <a:buChar char="Ø"/>
            </a:pPr>
            <a:r>
              <a:rPr lang="en-US" sz="1800" b="0" i="0" u="none" strike="noStrike" baseline="0" dirty="0">
                <a:solidFill>
                  <a:srgbClr val="000000"/>
                </a:solidFill>
                <a:latin typeface="Calibri" panose="020F0502020204030204" pitchFamily="34" charset="0"/>
              </a:rPr>
              <a:t>So, </a:t>
            </a:r>
            <a:r>
              <a:rPr lang="en-US" sz="1800" b="1" i="0" u="none" strike="noStrike" baseline="0" dirty="0">
                <a:solidFill>
                  <a:srgbClr val="000000"/>
                </a:solidFill>
                <a:latin typeface="Calibri" panose="020F0502020204030204" pitchFamily="34" charset="0"/>
              </a:rPr>
              <a:t>we request </a:t>
            </a:r>
            <a:r>
              <a:rPr lang="en-US" sz="1800" b="0" i="0" u="none" strike="noStrike" baseline="0" dirty="0">
                <a:solidFill>
                  <a:srgbClr val="000000"/>
                </a:solidFill>
                <a:latin typeface="Calibri" panose="020F0502020204030204" pitchFamily="34" charset="0"/>
              </a:rPr>
              <a:t>Hon’ble commission to </a:t>
            </a:r>
            <a:r>
              <a:rPr lang="en-US" sz="1800" b="1" i="0" u="none" strike="noStrike" baseline="0" dirty="0">
                <a:solidFill>
                  <a:srgbClr val="000000"/>
                </a:solidFill>
                <a:latin typeface="Calibri" panose="020F0502020204030204" pitchFamily="34" charset="0"/>
              </a:rPr>
              <a:t>consider waiver extension for the period equal to  FM period condoned by CERC</a:t>
            </a:r>
            <a:r>
              <a:rPr lang="en-US" sz="1800" b="0" i="0" u="none" strike="noStrike" baseline="0" dirty="0">
                <a:solidFill>
                  <a:srgbClr val="000000"/>
                </a:solidFill>
                <a:latin typeface="Calibri" panose="020F0502020204030204" pitchFamily="34" charset="0"/>
              </a:rPr>
              <a:t>.</a:t>
            </a:r>
          </a:p>
          <a:p>
            <a:pPr marL="285750" indent="-285750">
              <a:buFont typeface="Wingdings" panose="05000000000000000000" pitchFamily="2" charset="2"/>
              <a:buChar char="Ø"/>
            </a:pPr>
            <a:endParaRPr lang="en-US" dirty="0">
              <a:solidFill>
                <a:srgbClr val="000000"/>
              </a:solidFill>
              <a:latin typeface="Calibri" panose="020F0502020204030204" pitchFamily="34" charset="0"/>
            </a:endParaRPr>
          </a:p>
          <a:p>
            <a:r>
              <a:rPr lang="en-US" sz="1800" b="1" i="0" u="none" strike="noStrike" baseline="0" dirty="0">
                <a:solidFill>
                  <a:srgbClr val="000000"/>
                </a:solidFill>
                <a:latin typeface="Calibri" panose="020F0502020204030204" pitchFamily="34" charset="0"/>
              </a:rPr>
              <a:t>Rationale: </a:t>
            </a:r>
            <a:r>
              <a:rPr lang="en-US" sz="1800" b="0" i="0" u="none" strike="noStrike" baseline="0" dirty="0">
                <a:solidFill>
                  <a:srgbClr val="000000"/>
                </a:solidFill>
                <a:latin typeface="Calibri" panose="020F0502020204030204" pitchFamily="34" charset="0"/>
              </a:rPr>
              <a:t>In case of FM event, it is requested that RE waiver may be extended by the period which has been condoned under FM and </a:t>
            </a:r>
            <a:r>
              <a:rPr lang="en-US" sz="1800" b="1" i="0" u="none" strike="noStrike" baseline="0" dirty="0">
                <a:solidFill>
                  <a:srgbClr val="000000"/>
                </a:solidFill>
                <a:latin typeface="Calibri" panose="020F0502020204030204" pitchFamily="34" charset="0"/>
              </a:rPr>
              <a:t>may not be limited to 1 year period </a:t>
            </a:r>
            <a:r>
              <a:rPr lang="en-US" sz="1800" b="0" i="0" u="none" strike="noStrike" baseline="0" dirty="0">
                <a:solidFill>
                  <a:srgbClr val="000000"/>
                </a:solidFill>
                <a:latin typeface="Calibri" panose="020F0502020204030204" pitchFamily="34" charset="0"/>
              </a:rPr>
              <a:t>as proposed in the Draft Regulations. CERC condone delay due to FM event only after </a:t>
            </a:r>
            <a:r>
              <a:rPr lang="en-US" sz="1800" b="1" i="0" u="none" strike="noStrike" baseline="0" dirty="0">
                <a:solidFill>
                  <a:srgbClr val="000000"/>
                </a:solidFill>
                <a:latin typeface="Calibri" panose="020F0502020204030204" pitchFamily="34" charset="0"/>
              </a:rPr>
              <a:t>careful examination of the reasons and ascertaining that these are not attributable to the REGS or RHGS</a:t>
            </a:r>
            <a:r>
              <a:rPr lang="en-US" sz="1800" b="0" i="0" u="none" strike="noStrike" baseline="0" dirty="0">
                <a:solidFill>
                  <a:srgbClr val="000000"/>
                </a:solidFill>
                <a:latin typeface="Calibri" panose="020F0502020204030204" pitchFamily="34" charset="0"/>
              </a:rPr>
              <a:t>. </a:t>
            </a:r>
          </a:p>
          <a:p>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Further, we request Hon’ble commission to </a:t>
            </a:r>
            <a:r>
              <a:rPr lang="en-US" sz="1800" b="1" i="0" u="none" strike="noStrike" baseline="0" dirty="0">
                <a:solidFill>
                  <a:srgbClr val="000000"/>
                </a:solidFill>
                <a:latin typeface="Calibri" panose="020F0502020204030204" pitchFamily="34" charset="0"/>
              </a:rPr>
              <a:t>extend this principle for REGS or RHGS which has declared under commercial operation after 30.6.2025</a:t>
            </a:r>
            <a:r>
              <a:rPr lang="en-US" sz="1800" b="0" i="0" u="none" strike="noStrike" baseline="0" dirty="0">
                <a:solidFill>
                  <a:srgbClr val="000000"/>
                </a:solidFill>
                <a:latin typeface="Calibri" panose="020F0502020204030204" pitchFamily="34" charset="0"/>
              </a:rPr>
              <a:t> or Hydro PSP ESS which has awarded the construction contract after 30.6.2025 as per the waiver schedule specified in the Regulations 13(2)(f). 	</a:t>
            </a:r>
          </a:p>
          <a:p>
            <a:r>
              <a:rPr lang="en-US" sz="1800" b="0" i="0" u="none" strike="noStrike" baseline="0" dirty="0">
                <a:solidFill>
                  <a:srgbClr val="000000"/>
                </a:solidFill>
                <a:latin typeface="Calibri" panose="020F0502020204030204" pitchFamily="34" charset="0"/>
              </a:rPr>
              <a:t> 	</a:t>
            </a:r>
          </a:p>
        </p:txBody>
      </p:sp>
      <p:sp>
        <p:nvSpPr>
          <p:cNvPr id="4" name="TextBox 3">
            <a:extLst>
              <a:ext uri="{FF2B5EF4-FFF2-40B4-BE49-F238E27FC236}">
                <a16:creationId xmlns:a16="http://schemas.microsoft.com/office/drawing/2014/main" id="{28CDD8B9-8B2F-2981-3D11-979E502AD5A6}"/>
              </a:ext>
            </a:extLst>
          </p:cNvPr>
          <p:cNvSpPr txBox="1"/>
          <p:nvPr/>
        </p:nvSpPr>
        <p:spPr>
          <a:xfrm>
            <a:off x="304800" y="112643"/>
            <a:ext cx="11749396" cy="400110"/>
          </a:xfrm>
          <a:prstGeom prst="rect">
            <a:avLst/>
          </a:prstGeom>
          <a:noFill/>
        </p:spPr>
        <p:txBody>
          <a:bodyPr wrap="square">
            <a:spAutoFit/>
          </a:bodyPr>
          <a:lstStyle/>
          <a:p>
            <a:pPr algn="ctr"/>
            <a:r>
              <a:rPr lang="en-US" sz="2000" b="1" dirty="0">
                <a:solidFill>
                  <a:schemeClr val="accent3">
                    <a:lumMod val="75000"/>
                  </a:schemeClr>
                </a:solidFill>
                <a:latin typeface="Arial" panose="020B0604020202020204" pitchFamily="34" charset="0"/>
                <a:ea typeface="ＭＳ Ｐゴシック" pitchFamily="-107" charset="-128"/>
                <a:cs typeface="Arial" panose="020B0604020202020204" pitchFamily="34" charset="0"/>
              </a:rPr>
              <a:t>Comments/Suggestions on Draft 4th Amendment in Sharing Regulations</a:t>
            </a:r>
          </a:p>
        </p:txBody>
      </p:sp>
    </p:spTree>
    <p:extLst>
      <p:ext uri="{BB962C8B-B14F-4D97-AF65-F5344CB8AC3E}">
        <p14:creationId xmlns:p14="http://schemas.microsoft.com/office/powerpoint/2010/main" val="4163496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7EDC1BD-6D50-F5D9-C2B9-39DAE5C3F3B8}"/>
              </a:ext>
            </a:extLst>
          </p:cNvPr>
          <p:cNvSpPr txBox="1"/>
          <p:nvPr/>
        </p:nvSpPr>
        <p:spPr>
          <a:xfrm>
            <a:off x="304800" y="112643"/>
            <a:ext cx="11749396" cy="400110"/>
          </a:xfrm>
          <a:prstGeom prst="rect">
            <a:avLst/>
          </a:prstGeom>
          <a:noFill/>
        </p:spPr>
        <p:txBody>
          <a:bodyPr wrap="square">
            <a:spAutoFit/>
          </a:bodyPr>
          <a:lstStyle/>
          <a:p>
            <a:pPr algn="ctr"/>
            <a:r>
              <a:rPr lang="en-US" sz="2000" b="1" dirty="0">
                <a:solidFill>
                  <a:schemeClr val="accent3">
                    <a:lumMod val="75000"/>
                  </a:schemeClr>
                </a:solidFill>
                <a:latin typeface="Arial" panose="020B0604020202020204" pitchFamily="34" charset="0"/>
                <a:ea typeface="ＭＳ Ｐゴシック" pitchFamily="-107" charset="-128"/>
                <a:cs typeface="Arial" panose="020B0604020202020204" pitchFamily="34" charset="0"/>
              </a:rPr>
              <a:t>Comments/Suggestions on Draft 4th Amendment in Sharing Regulations</a:t>
            </a:r>
          </a:p>
        </p:txBody>
      </p:sp>
      <p:sp>
        <p:nvSpPr>
          <p:cNvPr id="3" name="TextBox 2">
            <a:extLst>
              <a:ext uri="{FF2B5EF4-FFF2-40B4-BE49-F238E27FC236}">
                <a16:creationId xmlns:a16="http://schemas.microsoft.com/office/drawing/2014/main" id="{CCBD9071-6126-025E-84FB-320B587C0347}"/>
              </a:ext>
            </a:extLst>
          </p:cNvPr>
          <p:cNvSpPr txBox="1"/>
          <p:nvPr/>
        </p:nvSpPr>
        <p:spPr>
          <a:xfrm>
            <a:off x="214004" y="685800"/>
            <a:ext cx="11749396" cy="5632311"/>
          </a:xfrm>
          <a:prstGeom prst="rect">
            <a:avLst/>
          </a:prstGeom>
          <a:noFill/>
        </p:spPr>
        <p:txBody>
          <a:bodyPr wrap="square">
            <a:spAutoFit/>
          </a:bodyPr>
          <a:lstStyle/>
          <a:p>
            <a:pPr algn="just"/>
            <a:r>
              <a:rPr lang="en-IN" b="1" dirty="0">
                <a:solidFill>
                  <a:schemeClr val="accent3">
                    <a:lumMod val="75000"/>
                  </a:schemeClr>
                </a:solidFill>
                <a:ea typeface="ＭＳ Ｐゴシック" pitchFamily="-107" charset="-128"/>
                <a:cs typeface="Arial" panose="020B0604020202020204" pitchFamily="34" charset="0"/>
              </a:rPr>
              <a:t>Waiver of transmission charges on Battery ESS (Regulation 13(2)(b)):</a:t>
            </a:r>
            <a:r>
              <a:rPr lang="en-IN" sz="1800" b="0" i="0" u="none" strike="noStrike" baseline="0" dirty="0">
                <a:solidFill>
                  <a:srgbClr val="000000"/>
                </a:solidFill>
                <a:latin typeface="Calibri" panose="020F0502020204030204" pitchFamily="34" charset="0"/>
              </a:rPr>
              <a:t>	</a:t>
            </a:r>
          </a:p>
          <a:p>
            <a:pPr algn="just"/>
            <a:r>
              <a:rPr lang="en-IN" b="1" dirty="0">
                <a:solidFill>
                  <a:schemeClr val="accent3">
                    <a:lumMod val="75000"/>
                  </a:schemeClr>
                </a:solidFill>
                <a:ea typeface="ＭＳ Ｐゴシック" pitchFamily="-107" charset="-128"/>
                <a:cs typeface="Arial" panose="020B0604020202020204" pitchFamily="34" charset="0"/>
              </a:rPr>
              <a:t>	</a:t>
            </a:r>
            <a:endParaRPr lang="en-US" dirty="0">
              <a:solidFill>
                <a:schemeClr val="accent3">
                  <a:lumMod val="75000"/>
                </a:schemeClr>
              </a:solidFill>
              <a:ea typeface="ＭＳ Ｐゴシック" pitchFamily="-107" charset="-128"/>
              <a:cs typeface="Arial" panose="020B0604020202020204" pitchFamily="34" charset="0"/>
            </a:endParaRPr>
          </a:p>
          <a:p>
            <a:pPr marL="285750" indent="-285750" algn="just" fontAlgn="ctr">
              <a:buFont typeface="Wingdings" panose="05000000000000000000" pitchFamily="2" charset="2"/>
              <a:buChar char="Ø"/>
              <a:tabLst>
                <a:tab pos="457200" algn="l"/>
              </a:tabLst>
            </a:pPr>
            <a:r>
              <a:rPr lang="en-US" sz="1800" b="0" i="0" u="none" strike="noStrike" baseline="0" dirty="0">
                <a:solidFill>
                  <a:srgbClr val="000000"/>
                </a:solidFill>
                <a:latin typeface="Calibri" panose="020F0502020204030204" pitchFamily="34" charset="0"/>
              </a:rPr>
              <a:t>Battery ESS which has declared commercial operation on or before 30.6.2025 shall be eligible for a waiver of transmission charges for a period of 12 years from the date of COD of such ESS subject to conditions as per sub-clause (c) of this Clause. 		</a:t>
            </a:r>
            <a:endParaRPr lang="en-IN" dirty="0">
              <a:effectLst/>
              <a:ea typeface="Aptos" panose="020B0004020202020204" pitchFamily="34" charset="0"/>
              <a:cs typeface="Aptos" panose="020B0004020202020204" pitchFamily="34" charset="0"/>
            </a:endParaRPr>
          </a:p>
          <a:p>
            <a:pPr lvl="0" algn="just" fontAlgn="ctr">
              <a:tabLst>
                <a:tab pos="457200" algn="l"/>
              </a:tabLst>
            </a:pPr>
            <a:endParaRPr lang="en-IN" dirty="0">
              <a:effectLst/>
              <a:ea typeface="Aptos" panose="020B0004020202020204" pitchFamily="34" charset="0"/>
              <a:cs typeface="Aptos" panose="020B0004020202020204" pitchFamily="34" charset="0"/>
            </a:endParaRPr>
          </a:p>
          <a:p>
            <a:pPr lvl="0" algn="just" fontAlgn="ctr">
              <a:tabLst>
                <a:tab pos="457200" algn="l"/>
              </a:tabLst>
            </a:pPr>
            <a:r>
              <a:rPr lang="en-US" b="1" dirty="0">
                <a:solidFill>
                  <a:schemeClr val="accent3">
                    <a:lumMod val="75000"/>
                  </a:schemeClr>
                </a:solidFill>
                <a:ea typeface="ＭＳ Ｐゴシック" pitchFamily="-107" charset="-128"/>
                <a:cs typeface="Arial" panose="020B0604020202020204" pitchFamily="34" charset="0"/>
              </a:rPr>
              <a:t>Our submission: </a:t>
            </a:r>
          </a:p>
          <a:p>
            <a:pPr lvl="0" algn="just" fontAlgn="ctr">
              <a:tabLst>
                <a:tab pos="457200" algn="l"/>
              </a:tabLst>
            </a:pPr>
            <a:endParaRPr lang="en-US" dirty="0">
              <a:effectLst/>
              <a:ea typeface="Aptos" panose="020B0004020202020204" pitchFamily="34" charset="0"/>
              <a:cs typeface="Aptos" panose="020B0004020202020204" pitchFamily="34" charset="0"/>
            </a:endParaRPr>
          </a:p>
          <a:p>
            <a:pPr marL="285750" indent="-285750" algn="just" fontAlgn="ctr">
              <a:buFont typeface="Wingdings" panose="05000000000000000000" pitchFamily="2" charset="2"/>
              <a:buChar char="Ø"/>
              <a:tabLst>
                <a:tab pos="457200" algn="l"/>
              </a:tabLst>
            </a:pPr>
            <a:r>
              <a:rPr lang="en-US" sz="1800" b="0" i="0" u="none" strike="noStrike" baseline="0" dirty="0">
                <a:solidFill>
                  <a:srgbClr val="000000"/>
                </a:solidFill>
                <a:latin typeface="Calibri" panose="020F0502020204030204" pitchFamily="34" charset="0"/>
              </a:rPr>
              <a:t>Battery ESS which has declared commercial operation on or before 30.6.2025 shall be eligible for a waiver of transmission charges for a period of 12 years </a:t>
            </a:r>
            <a:r>
              <a:rPr lang="en-US" sz="1800" b="1" i="0" u="none" strike="noStrike" baseline="0" dirty="0">
                <a:solidFill>
                  <a:srgbClr val="000000"/>
                </a:solidFill>
                <a:latin typeface="Calibri" panose="020F0502020204030204" pitchFamily="34" charset="0"/>
              </a:rPr>
              <a:t>or PPA period whichever is higher </a:t>
            </a:r>
            <a:r>
              <a:rPr lang="en-US" sz="1800" b="0" i="0" u="none" strike="noStrike" baseline="0" dirty="0">
                <a:solidFill>
                  <a:srgbClr val="000000"/>
                </a:solidFill>
                <a:latin typeface="Calibri" panose="020F0502020204030204" pitchFamily="34" charset="0"/>
              </a:rPr>
              <a:t>from the date of COD of such ESS.	</a:t>
            </a:r>
          </a:p>
          <a:p>
            <a:pPr marL="285750" indent="-285750" algn="just" fontAlgn="ctr">
              <a:buFont typeface="Wingdings" panose="05000000000000000000" pitchFamily="2" charset="2"/>
              <a:buChar char="Ø"/>
              <a:tabLst>
                <a:tab pos="457200" algn="l"/>
              </a:tabLst>
            </a:pPr>
            <a:endParaRPr lang="en-US" sz="1800" b="0" i="0" u="none" strike="noStrike" baseline="0" dirty="0">
              <a:solidFill>
                <a:srgbClr val="000000"/>
              </a:solidFill>
              <a:latin typeface="Calibri" panose="020F0502020204030204" pitchFamily="34" charset="0"/>
            </a:endParaRPr>
          </a:p>
          <a:p>
            <a:pPr marL="285750" indent="-285750" algn="just" fontAlgn="ctr">
              <a:buFont typeface="Wingdings" panose="05000000000000000000" pitchFamily="2" charset="2"/>
              <a:buChar char="Ø"/>
              <a:tabLst>
                <a:tab pos="457200" algn="l"/>
              </a:tabLst>
            </a:pPr>
            <a:r>
              <a:rPr lang="en-US" b="1" dirty="0">
                <a:solidFill>
                  <a:srgbClr val="000000"/>
                </a:solidFill>
                <a:latin typeface="Calibri" panose="020F0502020204030204" pitchFamily="34" charset="0"/>
              </a:rPr>
              <a:t>Rationale:</a:t>
            </a:r>
            <a:r>
              <a:rPr lang="en-US" sz="1800" b="0" i="0" u="none" strike="noStrike" baseline="0" dirty="0">
                <a:solidFill>
                  <a:srgbClr val="000000"/>
                </a:solidFill>
                <a:latin typeface="Calibri" panose="020F0502020204030204" pitchFamily="34" charset="0"/>
              </a:rPr>
              <a:t> 	 	</a:t>
            </a:r>
          </a:p>
          <a:p>
            <a:r>
              <a:rPr lang="en-US" sz="1800" b="0" i="0" u="none" strike="noStrike" baseline="0" dirty="0">
                <a:solidFill>
                  <a:srgbClr val="000000"/>
                </a:solidFill>
                <a:latin typeface="Calibri" panose="020F0502020204030204" pitchFamily="34" charset="0"/>
              </a:rPr>
              <a:t>There are cases where PPA period for Battery ESS is more than 12 years. </a:t>
            </a:r>
          </a:p>
          <a:p>
            <a:r>
              <a:rPr lang="en-US" sz="1800" b="0" i="0" u="none" strike="noStrike" baseline="0" dirty="0">
                <a:solidFill>
                  <a:srgbClr val="000000"/>
                </a:solidFill>
                <a:latin typeface="Calibri" panose="020F0502020204030204" pitchFamily="34" charset="0"/>
              </a:rPr>
              <a:t>Further </a:t>
            </a:r>
            <a:r>
              <a:rPr lang="en-US" sz="1800" b="1" i="0" u="none" strike="noStrike" baseline="0" dirty="0">
                <a:solidFill>
                  <a:srgbClr val="000000"/>
                </a:solidFill>
                <a:latin typeface="Calibri" panose="020F0502020204030204" pitchFamily="34" charset="0"/>
              </a:rPr>
              <a:t>OEMs are offering battery with better battery life </a:t>
            </a:r>
            <a:r>
              <a:rPr lang="en-US" sz="1800" b="0" i="0" u="none" strike="noStrike" baseline="0" dirty="0">
                <a:solidFill>
                  <a:srgbClr val="000000"/>
                </a:solidFill>
                <a:latin typeface="Calibri" panose="020F0502020204030204" pitchFamily="34" charset="0"/>
              </a:rPr>
              <a:t>(10000-12000 cycles). Considering 2 cycles per day, useful life would be more than 12 years for the battery life (10000-12000 cycles). </a:t>
            </a:r>
          </a:p>
          <a:p>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Since </a:t>
            </a:r>
            <a:r>
              <a:rPr lang="en-US" sz="1800" b="1" i="0" u="none" strike="noStrike" baseline="0" dirty="0">
                <a:solidFill>
                  <a:srgbClr val="000000"/>
                </a:solidFill>
                <a:latin typeface="Calibri" panose="020F0502020204030204" pitchFamily="34" charset="0"/>
              </a:rPr>
              <a:t>battery technology is improving and still evolving</a:t>
            </a:r>
            <a:r>
              <a:rPr lang="en-US" sz="1800" b="0" i="0" u="none" strike="noStrike" baseline="0" dirty="0">
                <a:solidFill>
                  <a:srgbClr val="000000"/>
                </a:solidFill>
                <a:latin typeface="Calibri" panose="020F0502020204030204" pitchFamily="34" charset="0"/>
              </a:rPr>
              <a:t>, it needs to be supported. </a:t>
            </a:r>
          </a:p>
          <a:p>
            <a:r>
              <a:rPr lang="en-US" sz="1800" b="0" i="0" u="none" strike="noStrike" baseline="0" dirty="0">
                <a:solidFill>
                  <a:srgbClr val="000000"/>
                </a:solidFill>
                <a:latin typeface="Calibri" panose="020F0502020204030204" pitchFamily="34" charset="0"/>
              </a:rPr>
              <a:t>So, we request Hon’ble commission to </a:t>
            </a:r>
            <a:r>
              <a:rPr lang="en-US" sz="1800" b="1" i="0" u="none" strike="noStrike" baseline="0" dirty="0">
                <a:solidFill>
                  <a:srgbClr val="000000"/>
                </a:solidFill>
                <a:latin typeface="Calibri" panose="020F0502020204030204" pitchFamily="34" charset="0"/>
              </a:rPr>
              <a:t>consider the waiver for battery for the period of PPA and suitably amend Regulation </a:t>
            </a:r>
            <a:r>
              <a:rPr lang="en-US" sz="1800" b="0" i="0" u="none" strike="noStrike" baseline="0" dirty="0">
                <a:solidFill>
                  <a:srgbClr val="000000"/>
                </a:solidFill>
                <a:latin typeface="Calibri" panose="020F0502020204030204" pitchFamily="34" charset="0"/>
              </a:rPr>
              <a:t>13(2)(f) also. 	</a:t>
            </a:r>
          </a:p>
          <a:p>
            <a:pPr marL="285750" lvl="0" indent="-285750" algn="just" fontAlgn="ctr">
              <a:buFont typeface="Wingdings" panose="05000000000000000000" pitchFamily="2" charset="2"/>
              <a:buChar char="Ø"/>
              <a:tabLst>
                <a:tab pos="457200" algn="l"/>
              </a:tabLst>
            </a:pPr>
            <a:endParaRPr lang="en-IN" dirty="0">
              <a:effectLs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914409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814308-4F8F-4ACB-A5BC-486DE1C4A6DD}"/>
              </a:ext>
            </a:extLst>
          </p:cNvPr>
          <p:cNvSpPr>
            <a:spLocks noGrp="1"/>
          </p:cNvSpPr>
          <p:nvPr>
            <p:ph type="ctrTitle"/>
          </p:nvPr>
        </p:nvSpPr>
        <p:spPr>
          <a:xfrm>
            <a:off x="762000" y="2286397"/>
            <a:ext cx="11306175" cy="2285205"/>
          </a:xfrm>
        </p:spPr>
        <p:txBody>
          <a:bodyPr anchor="t">
            <a:normAutofit/>
          </a:bodyPr>
          <a:lstStyle/>
          <a:p>
            <a:r>
              <a:rPr lang="en-US" sz="6000" dirty="0">
                <a:solidFill>
                  <a:schemeClr val="accent3">
                    <a:lumMod val="75000"/>
                  </a:schemeClr>
                </a:solidFill>
                <a:latin typeface="+mn-lt"/>
                <a:ea typeface="ＭＳ Ｐゴシック" pitchFamily="-107" charset="-128"/>
                <a:cs typeface="Arial" panose="020B0604020202020204" pitchFamily="34" charset="0"/>
              </a:rPr>
              <a:t>Thank You</a:t>
            </a:r>
          </a:p>
        </p:txBody>
      </p:sp>
      <p:sp>
        <p:nvSpPr>
          <p:cNvPr id="3" name="Footer Placeholder 2">
            <a:extLst>
              <a:ext uri="{FF2B5EF4-FFF2-40B4-BE49-F238E27FC236}">
                <a16:creationId xmlns:a16="http://schemas.microsoft.com/office/drawing/2014/main" id="{C10B221D-4FB4-440C-9363-32E63E14F7F3}"/>
              </a:ext>
            </a:extLst>
          </p:cNvPr>
          <p:cNvSpPr>
            <a:spLocks noGrp="1"/>
          </p:cNvSpPr>
          <p:nvPr>
            <p:ph type="ftr" sz="quarter" idx="3"/>
          </p:nvPr>
        </p:nvSpPr>
        <p:spPr>
          <a:xfrm>
            <a:off x="7404826" y="6395504"/>
            <a:ext cx="3656855" cy="365125"/>
          </a:xfrm>
        </p:spPr>
        <p:txBody>
          <a:bodyPr>
            <a:normAutofit/>
          </a:bodyPr>
          <a:lstStyle/>
          <a:p>
            <a:pPr>
              <a:spcAft>
                <a:spcPts val="600"/>
              </a:spcAft>
            </a:pPr>
            <a:r>
              <a:rPr lang="en-US"/>
              <a:t>Copyright ©2021 Apraava Energy ▪ This information is confidential.</a:t>
            </a:r>
          </a:p>
        </p:txBody>
      </p:sp>
      <p:sp>
        <p:nvSpPr>
          <p:cNvPr id="4" name="Slide Number Placeholder 3">
            <a:extLst>
              <a:ext uri="{FF2B5EF4-FFF2-40B4-BE49-F238E27FC236}">
                <a16:creationId xmlns:a16="http://schemas.microsoft.com/office/drawing/2014/main" id="{9CC65BF4-043B-4C8A-B289-0061F8E6FAFA}"/>
              </a:ext>
            </a:extLst>
          </p:cNvPr>
          <p:cNvSpPr>
            <a:spLocks noGrp="1"/>
          </p:cNvSpPr>
          <p:nvPr>
            <p:ph type="sldNum" sz="quarter" idx="4"/>
          </p:nvPr>
        </p:nvSpPr>
        <p:spPr>
          <a:xfrm>
            <a:off x="11233130" y="6395504"/>
            <a:ext cx="509587" cy="365125"/>
          </a:xfrm>
        </p:spPr>
        <p:txBody>
          <a:bodyPr>
            <a:normAutofit/>
          </a:bodyPr>
          <a:lstStyle/>
          <a:p>
            <a:pPr>
              <a:spcAft>
                <a:spcPts val="600"/>
              </a:spcAft>
            </a:pPr>
            <a:fld id="{DBC7B961-90E6-FD42-8A72-648DE1FD6225}" type="slidenum">
              <a:rPr lang="en-US" smtClean="0"/>
              <a:pPr>
                <a:spcAft>
                  <a:spcPts val="600"/>
                </a:spcAft>
              </a:pPr>
              <a:t>5</a:t>
            </a:fld>
            <a:endParaRPr lang="en-US"/>
          </a:p>
        </p:txBody>
      </p:sp>
    </p:spTree>
    <p:extLst>
      <p:ext uri="{BB962C8B-B14F-4D97-AF65-F5344CB8AC3E}">
        <p14:creationId xmlns:p14="http://schemas.microsoft.com/office/powerpoint/2010/main" val="1685749088"/>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F37B44"/>
      </a:accent1>
      <a:accent2>
        <a:srgbClr val="FFC44D"/>
      </a:accent2>
      <a:accent3>
        <a:srgbClr val="3B74B2"/>
      </a:accent3>
      <a:accent4>
        <a:srgbClr val="1CA666"/>
      </a:accent4>
      <a:accent5>
        <a:srgbClr val="F37B44"/>
      </a:accent5>
      <a:accent6>
        <a:srgbClr val="57585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11004_Apraava_PPT[42]" id="{EA24C78A-C0F0-DC4F-A21D-2BC6700E9E0C}" vid="{350B8020-3F8E-B34F-87E5-E7209FD7F29C}"/>
    </a:ext>
  </a:extLst>
</a:theme>
</file>

<file path=ppt/theme/theme2.xml><?xml version="1.0" encoding="utf-8"?>
<a:theme xmlns:a="http://schemas.openxmlformats.org/drawingml/2006/main" name="6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eme1">
  <a:themeElements>
    <a:clrScheme name="Custom 1">
      <a:dk1>
        <a:srgbClr val="000000"/>
      </a:dk1>
      <a:lt1>
        <a:srgbClr val="FFFFFF"/>
      </a:lt1>
      <a:dk2>
        <a:srgbClr val="44546A"/>
      </a:dk2>
      <a:lt2>
        <a:srgbClr val="E7E6E6"/>
      </a:lt2>
      <a:accent1>
        <a:srgbClr val="F37B44"/>
      </a:accent1>
      <a:accent2>
        <a:srgbClr val="FFC44D"/>
      </a:accent2>
      <a:accent3>
        <a:srgbClr val="3B74B2"/>
      </a:accent3>
      <a:accent4>
        <a:srgbClr val="1CA666"/>
      </a:accent4>
      <a:accent5>
        <a:srgbClr val="F37B44"/>
      </a:accent5>
      <a:accent6>
        <a:srgbClr val="57585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24C9B34C-5023-424B-896F-04F5B141DA84}" vid="{A114CD79-E2BC-4384-8743-046EEA0D030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0685CBBAD13A4C82E4F81469B42BFC" ma:contentTypeVersion="7" ma:contentTypeDescription="Create a new document." ma:contentTypeScope="" ma:versionID="87b5b9fc9d76c9a2d17d7fa608817c74">
  <xsd:schema xmlns:xsd="http://www.w3.org/2001/XMLSchema" xmlns:xs="http://www.w3.org/2001/XMLSchema" xmlns:p="http://schemas.microsoft.com/office/2006/metadata/properties" xmlns:ns2="4d2a225d-a580-4aff-a951-2aabe92a423a" xmlns:ns3="779360ed-a687-40f9-99b4-20b13c03b927" targetNamespace="http://schemas.microsoft.com/office/2006/metadata/properties" ma:root="true" ma:fieldsID="a8fc5c0fd511dd5b492319a96362b9a5" ns2:_="" ns3:_="">
    <xsd:import namespace="4d2a225d-a580-4aff-a951-2aabe92a423a"/>
    <xsd:import namespace="779360ed-a687-40f9-99b4-20b13c03b92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2a225d-a580-4aff-a951-2aabe92a42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9360ed-a687-40f9-99b4-20b13c03b92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0C4558F-28C9-4FB6-A3AE-ED5A06FDD7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2a225d-a580-4aff-a951-2aabe92a423a"/>
    <ds:schemaRef ds:uri="779360ed-a687-40f9-99b4-20b13c03b9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58D0CB-D39A-4B8C-876F-39C5AD870261}">
  <ds:schemaRefs>
    <ds:schemaRef ds:uri="http://schemas.microsoft.com/sharepoint/v3/contenttype/forms"/>
  </ds:schemaRefs>
</ds:datastoreItem>
</file>

<file path=customXml/itemProps3.xml><?xml version="1.0" encoding="utf-8"?>
<ds:datastoreItem xmlns:ds="http://schemas.openxmlformats.org/officeDocument/2006/customXml" ds:itemID="{FCCBBE8F-F8C2-4807-A5F4-625A945CFE96}">
  <ds:schemaRefs>
    <ds:schemaRef ds:uri="http://schemas.microsoft.com/office/2006/documentManagement/types"/>
    <ds:schemaRef ds:uri="http://purl.org/dc/elements/1.1/"/>
    <ds:schemaRef ds:uri="779360ed-a687-40f9-99b4-20b13c03b927"/>
    <ds:schemaRef ds:uri="4d2a225d-a580-4aff-a951-2aabe92a423a"/>
    <ds:schemaRef ds:uri="http://schemas.microsoft.com/office/2006/metadata/properties"/>
    <ds:schemaRef ds:uri="http://purl.org/dc/dcmitype/"/>
    <ds:schemaRef ds:uri="http://schemas.microsoft.com/office/infopath/2007/PartnerControls"/>
    <ds:schemaRef ds:uri="http://schemas.openxmlformats.org/package/2006/metadata/core-properties"/>
    <ds:schemaRef ds:uri="http://www.w3.org/XML/1998/namespace"/>
    <ds:schemaRef ds:uri="http://purl.org/dc/terms/"/>
  </ds:schemaRefs>
</ds:datastoreItem>
</file>

<file path=docMetadata/LabelInfo.xml><?xml version="1.0" encoding="utf-8"?>
<clbl:labelList xmlns:clbl="http://schemas.microsoft.com/office/2020/mipLabelMetadata">
  <clbl:label id="{bfac9a77-4a4c-40e6-919e-f4b7b0f5e3f7}" enabled="1" method="Privileged" siteId="{45910e2a-86b0-41e7-8051-c4b8b63b25b7}" removed="0"/>
</clbl:labelList>
</file>

<file path=docProps/app.xml><?xml version="1.0" encoding="utf-8"?>
<Properties xmlns="http://schemas.openxmlformats.org/officeDocument/2006/extended-properties" xmlns:vt="http://schemas.openxmlformats.org/officeDocument/2006/docPropsVTypes">
  <Template>211006_Apraava_PPT</Template>
  <TotalTime>6624</TotalTime>
  <Words>776</Words>
  <Application>Microsoft Office PowerPoint</Application>
  <PresentationFormat>Widescreen</PresentationFormat>
  <Paragraphs>64</Paragraphs>
  <Slides>5</Slides>
  <Notes>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5</vt:i4>
      </vt:variant>
    </vt:vector>
  </HeadingPairs>
  <TitlesOfParts>
    <vt:vector size="17" baseType="lpstr">
      <vt:lpstr>ＭＳ Ｐゴシック</vt:lpstr>
      <vt:lpstr>SimSun</vt:lpstr>
      <vt:lpstr>Aptos</vt:lpstr>
      <vt:lpstr>Arial</vt:lpstr>
      <vt:lpstr>Calibri</vt:lpstr>
      <vt:lpstr>Calibri Light</vt:lpstr>
      <vt:lpstr>Helvetica Neue</vt:lpstr>
      <vt:lpstr>Verdana</vt:lpstr>
      <vt:lpstr>Wingdings</vt:lpstr>
      <vt:lpstr>Office Theme</vt:lpstr>
      <vt:lpstr>65_Office Theme</vt:lpstr>
      <vt:lpstr>Theme1</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Amit Dobariya</dc:creator>
  <cp:lastModifiedBy>Afzal, Sharique</cp:lastModifiedBy>
  <cp:revision>354</cp:revision>
  <cp:lastPrinted>2024-06-18T05:11:40Z</cp:lastPrinted>
  <dcterms:created xsi:type="dcterms:W3CDTF">2021-10-11T17:38:24Z</dcterms:created>
  <dcterms:modified xsi:type="dcterms:W3CDTF">2025-01-02T12:40:07Z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0x0101006D0685CBBAD13A4C82E4F81469B42BFC</vt:lpwstr>
  </property>
  <property fmtid="{D5CDD505-2E9C-101B-9397-08002B2CF9AE}" pid="3" name="MSIP_Label_bfac9a77-4a4c-40e6-919e-f4b7b0f5e3f7_Enabled">
    <vt:lpwstr>true</vt:lpwstr>
  </property>
  <property fmtid="{D5CDD505-2E9C-101B-9397-08002B2CF9AE}" pid="4" name="MSIP_Label_bfac9a77-4a4c-40e6-919e-f4b7b0f5e3f7_SetDate">
    <vt:lpwstr>2024-08-12T04:25:08Z</vt:lpwstr>
  </property>
  <property fmtid="{D5CDD505-2E9C-101B-9397-08002B2CF9AE}" pid="5" name="MSIP_Label_bfac9a77-4a4c-40e6-919e-f4b7b0f5e3f7_Method">
    <vt:lpwstr>Privileged</vt:lpwstr>
  </property>
  <property fmtid="{D5CDD505-2E9C-101B-9397-08002B2CF9AE}" pid="6" name="MSIP_Label_bfac9a77-4a4c-40e6-919e-f4b7b0f5e3f7_Name">
    <vt:lpwstr>bfac9a77-4a4c-40e6-919e-f4b7b0f5e3f7</vt:lpwstr>
  </property>
  <property fmtid="{D5CDD505-2E9C-101B-9397-08002B2CF9AE}" pid="7" name="MSIP_Label_bfac9a77-4a4c-40e6-919e-f4b7b0f5e3f7_SiteId">
    <vt:lpwstr>45910e2a-86b0-41e7-8051-c4b8b63b25b7</vt:lpwstr>
  </property>
  <property fmtid="{D5CDD505-2E9C-101B-9397-08002B2CF9AE}" pid="8" name="MSIP_Label_bfac9a77-4a4c-40e6-919e-f4b7b0f5e3f7_ActionId">
    <vt:lpwstr>2c53eb41-ce13-42e5-ba63-ba83b8deb234</vt:lpwstr>
  </property>
  <property fmtid="{D5CDD505-2E9C-101B-9397-08002B2CF9AE}" pid="9" name="MSIP_Label_bfac9a77-4a4c-40e6-919e-f4b7b0f5e3f7_ContentBits">
    <vt:lpwstr>0</vt:lpwstr>
  </property>
</Properties>
</file>