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handoutMasterIdLst>
    <p:handoutMasterId r:id="rId10"/>
  </p:handoutMasterIdLst>
  <p:sldIdLst>
    <p:sldId id="288" r:id="rId5"/>
    <p:sldId id="272" r:id="rId6"/>
    <p:sldId id="2147375832" r:id="rId7"/>
    <p:sldId id="2147375831" r:id="rId8"/>
  </p:sldIdLst>
  <p:sldSz cx="12192000" cy="6858000"/>
  <p:notesSz cx="6858000" cy="9144000"/>
  <p:custDataLst>
    <p:tags r:id="rId1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80AFC3D-6560-4BEA-BF73-7A768F98E201}">
          <p14:sldIdLst>
            <p14:sldId id="288"/>
            <p14:sldId id="272"/>
            <p14:sldId id="2147375832"/>
            <p14:sldId id="214737583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k Shu Xian" initials="MSX" lastIdx="45" clrIdx="0">
    <p:extLst>
      <p:ext uri="{19B8F6BF-5375-455C-9EA6-DF929625EA0E}">
        <p15:presenceInfo xmlns:p15="http://schemas.microsoft.com/office/powerpoint/2012/main" userId="S-1-5-21-3426728110-116703453-2309356822-23866" providerId="AD"/>
      </p:ext>
    </p:extLst>
  </p:cmAuthor>
  <p:cmAuthor id="2" name="Alice Tay" initials="AT" lastIdx="15" clrIdx="1">
    <p:extLst>
      <p:ext uri="{19B8F6BF-5375-455C-9EA6-DF929625EA0E}">
        <p15:presenceInfo xmlns:p15="http://schemas.microsoft.com/office/powerpoint/2012/main" userId="S::alice.tay@sembcorp.com::53666875-6179-4650-be69-9a5d0f69d6b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B3F1"/>
    <a:srgbClr val="DEF2F1"/>
    <a:srgbClr val="79CAC7"/>
    <a:srgbClr val="FFFFFF"/>
    <a:srgbClr val="5ABEBA"/>
    <a:srgbClr val="E7E8E9"/>
    <a:srgbClr val="969696"/>
    <a:srgbClr val="286462"/>
    <a:srgbClr val="D8D9D9"/>
    <a:srgbClr val="CFD1D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78" autoAdjust="0"/>
    <p:restoredTop sz="84473" autoAdjust="0"/>
  </p:normalViewPr>
  <p:slideViewPr>
    <p:cSldViewPr snapToGrid="0">
      <p:cViewPr varScale="1">
        <p:scale>
          <a:sx n="50" d="100"/>
          <a:sy n="50" d="100"/>
        </p:scale>
        <p:origin x="1072" y="36"/>
      </p:cViewPr>
      <p:guideLst/>
    </p:cSldViewPr>
  </p:slideViewPr>
  <p:outlineViewPr>
    <p:cViewPr>
      <p:scale>
        <a:sx n="33" d="100"/>
        <a:sy n="33" d="100"/>
      </p:scale>
      <p:origin x="0" y="-6366"/>
    </p:cViewPr>
  </p:outlineViewPr>
  <p:notesTextViewPr>
    <p:cViewPr>
      <p:scale>
        <a:sx n="3" d="2"/>
        <a:sy n="3" d="2"/>
      </p:scale>
      <p:origin x="0" y="0"/>
    </p:cViewPr>
  </p:notesTextViewPr>
  <p:sorterViewPr>
    <p:cViewPr varScale="1">
      <p:scale>
        <a:sx n="1" d="1"/>
        <a:sy n="1" d="1"/>
      </p:scale>
      <p:origin x="0" y="-2864"/>
    </p:cViewPr>
  </p:sorterViewPr>
  <p:notesViewPr>
    <p:cSldViewPr snapToGrid="0">
      <p:cViewPr varScale="1">
        <p:scale>
          <a:sx n="50" d="100"/>
          <a:sy n="50" d="100"/>
        </p:scale>
        <p:origin x="2640" y="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14B0AD9-96A6-4E5F-856A-B69F2145BCE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E2617477-0F45-43CC-BBAA-1621136EB25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E2CC297-6AFB-414A-8607-BEA0C4D5723D}" type="datetimeFigureOut">
              <a:rPr lang="en-GB" smtClean="0"/>
              <a:t>31/12/2024</a:t>
            </a:fld>
            <a:endParaRPr lang="en-GB"/>
          </a:p>
        </p:txBody>
      </p:sp>
      <p:sp>
        <p:nvSpPr>
          <p:cNvPr id="4" name="Footer Placeholder 3">
            <a:extLst>
              <a:ext uri="{FF2B5EF4-FFF2-40B4-BE49-F238E27FC236}">
                <a16:creationId xmlns:a16="http://schemas.microsoft.com/office/drawing/2014/main" id="{25EC6D11-1CDB-42C9-B28A-B8EEF11F333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630FB51-680C-48A4-A748-0BABFB98411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0DAB0CA-5612-44C4-8556-58AB5E0F3C9A}" type="slidenum">
              <a:rPr lang="en-GB" smtClean="0"/>
              <a:t>‹#›</a:t>
            </a:fld>
            <a:endParaRPr lang="en-GB"/>
          </a:p>
        </p:txBody>
      </p:sp>
    </p:spTree>
    <p:extLst>
      <p:ext uri="{BB962C8B-B14F-4D97-AF65-F5344CB8AC3E}">
        <p14:creationId xmlns:p14="http://schemas.microsoft.com/office/powerpoint/2010/main" val="11150558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57DA9D-D4BC-4D41-ADAC-91931B7393EB}" type="datetimeFigureOut">
              <a:rPr lang="en-GB" smtClean="0"/>
              <a:t>31/12/2024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57AD45-9388-4BA8-A43A-F8F98E9E2F3D}" type="slidenum">
              <a:rPr lang="en-GB" smtClean="0"/>
              <a:t>‹#›</a:t>
            </a:fld>
            <a:endParaRPr lang="en-GB"/>
          </a:p>
        </p:txBody>
      </p:sp>
    </p:spTree>
    <p:extLst>
      <p:ext uri="{BB962C8B-B14F-4D97-AF65-F5344CB8AC3E}">
        <p14:creationId xmlns:p14="http://schemas.microsoft.com/office/powerpoint/2010/main" val="187167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B57AD45-9388-4BA8-A43A-F8F98E9E2F3D}" type="slidenum">
              <a:rPr lang="en-GB" smtClean="0"/>
              <a:t>2</a:t>
            </a:fld>
            <a:endParaRPr lang="en-GB"/>
          </a:p>
        </p:txBody>
      </p:sp>
    </p:spTree>
    <p:extLst>
      <p:ext uri="{BB962C8B-B14F-4D97-AF65-F5344CB8AC3E}">
        <p14:creationId xmlns:p14="http://schemas.microsoft.com/office/powerpoint/2010/main" val="553506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B57AD45-9388-4BA8-A43A-F8F98E9E2F3D}" type="slidenum">
              <a:rPr lang="en-GB" smtClean="0"/>
              <a:t>3</a:t>
            </a:fld>
            <a:endParaRPr lang="en-GB"/>
          </a:p>
        </p:txBody>
      </p:sp>
    </p:spTree>
    <p:extLst>
      <p:ext uri="{BB962C8B-B14F-4D97-AF65-F5344CB8AC3E}">
        <p14:creationId xmlns:p14="http://schemas.microsoft.com/office/powerpoint/2010/main" val="34555282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Title Slide - 1 image">
    <p:spTree>
      <p:nvGrpSpPr>
        <p:cNvPr id="1" name=""/>
        <p:cNvGrpSpPr/>
        <p:nvPr/>
      </p:nvGrpSpPr>
      <p:grpSpPr>
        <a:xfrm>
          <a:off x="0" y="0"/>
          <a:ext cx="0" cy="0"/>
          <a:chOff x="0" y="0"/>
          <a:chExt cx="0" cy="0"/>
        </a:xfrm>
      </p:grpSpPr>
      <p:sp>
        <p:nvSpPr>
          <p:cNvPr id="8" name="Picture Placeholder 34">
            <a:extLst>
              <a:ext uri="{FF2B5EF4-FFF2-40B4-BE49-F238E27FC236}">
                <a16:creationId xmlns:a16="http://schemas.microsoft.com/office/drawing/2014/main" id="{55C17FE1-054A-446D-B11B-F8E3DD14A31E}"/>
              </a:ext>
            </a:extLst>
          </p:cNvPr>
          <p:cNvSpPr>
            <a:spLocks noGrp="1"/>
          </p:cNvSpPr>
          <p:nvPr>
            <p:ph type="pic" sz="quarter" idx="18"/>
          </p:nvPr>
        </p:nvSpPr>
        <p:spPr>
          <a:xfrm>
            <a:off x="447674" y="457199"/>
            <a:ext cx="11296651" cy="5100377"/>
          </a:xfrm>
          <a:prstGeom prst="round2DiagRect">
            <a:avLst>
              <a:gd name="adj1" fmla="val 18854"/>
              <a:gd name="adj2" fmla="val 0"/>
            </a:avLst>
          </a:prstGeom>
          <a:noFill/>
          <a:ln w="1905">
            <a:noFill/>
          </a:ln>
        </p:spPr>
        <p:txBody>
          <a:bodyPr>
            <a:normAutofit/>
          </a:bodyPr>
          <a:lstStyle>
            <a:lvl1pPr>
              <a:defRPr sz="1600">
                <a:solidFill>
                  <a:schemeClr val="tx1">
                    <a:alpha val="0"/>
                  </a:schemeClr>
                </a:solidFill>
              </a:defRPr>
            </a:lvl1pPr>
          </a:lstStyle>
          <a:p>
            <a:endParaRPr lang="en-GB" dirty="0"/>
          </a:p>
        </p:txBody>
      </p:sp>
      <p:sp>
        <p:nvSpPr>
          <p:cNvPr id="2" name="Title 1">
            <a:extLst>
              <a:ext uri="{FF2B5EF4-FFF2-40B4-BE49-F238E27FC236}">
                <a16:creationId xmlns:a16="http://schemas.microsoft.com/office/drawing/2014/main" id="{15C5C2D8-1984-4530-91B7-41BADFFAC4B3}"/>
              </a:ext>
            </a:extLst>
          </p:cNvPr>
          <p:cNvSpPr>
            <a:spLocks noGrp="1"/>
          </p:cNvSpPr>
          <p:nvPr>
            <p:ph type="ctrTitle" hasCustomPrompt="1"/>
          </p:nvPr>
        </p:nvSpPr>
        <p:spPr>
          <a:xfrm>
            <a:off x="1205190" y="1319526"/>
            <a:ext cx="4494681" cy="535531"/>
          </a:xfrm>
        </p:spPr>
        <p:txBody>
          <a:bodyPr wrap="square" lIns="0" rIns="0" anchor="b">
            <a:spAutoFit/>
          </a:bodyPr>
          <a:lstStyle>
            <a:lvl1pPr algn="l">
              <a:defRPr sz="3200" b="1">
                <a:solidFill>
                  <a:schemeClr val="accent1"/>
                </a:solidFill>
                <a:latin typeface="Arial" panose="020B0604020202020204" pitchFamily="34" charset="0"/>
                <a:cs typeface="Arial" panose="020B0604020202020204" pitchFamily="34" charset="0"/>
              </a:defRPr>
            </a:lvl1pPr>
          </a:lstStyle>
          <a:p>
            <a:r>
              <a:rPr lang="en-US" dirty="0"/>
              <a:t>Click to edit title style</a:t>
            </a:r>
            <a:endParaRPr lang="en-GB" dirty="0"/>
          </a:p>
        </p:txBody>
      </p:sp>
      <p:sp>
        <p:nvSpPr>
          <p:cNvPr id="3" name="Subtitle 2">
            <a:extLst>
              <a:ext uri="{FF2B5EF4-FFF2-40B4-BE49-F238E27FC236}">
                <a16:creationId xmlns:a16="http://schemas.microsoft.com/office/drawing/2014/main" id="{21712233-8F9D-485A-B46E-436B5C45E14E}"/>
              </a:ext>
            </a:extLst>
          </p:cNvPr>
          <p:cNvSpPr>
            <a:spLocks noGrp="1"/>
          </p:cNvSpPr>
          <p:nvPr>
            <p:ph type="subTitle" idx="1" hasCustomPrompt="1"/>
          </p:nvPr>
        </p:nvSpPr>
        <p:spPr>
          <a:xfrm>
            <a:off x="1205193" y="1862901"/>
            <a:ext cx="6485404" cy="535531"/>
          </a:xfrm>
        </p:spPr>
        <p:txBody>
          <a:bodyPr wrap="square" lIns="0" rIns="0">
            <a:spAutoFit/>
          </a:bodyPr>
          <a:lstStyle>
            <a:lvl1pPr marL="0" indent="0" algn="l">
              <a:buNone/>
              <a:defRPr sz="3200" b="1">
                <a:solidFill>
                  <a:schemeClr val="accent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 level 1 style</a:t>
            </a:r>
            <a:endParaRPr lang="en-GB" dirty="0"/>
          </a:p>
        </p:txBody>
      </p:sp>
      <p:sp>
        <p:nvSpPr>
          <p:cNvPr id="19" name="Text Placeholder 18">
            <a:extLst>
              <a:ext uri="{FF2B5EF4-FFF2-40B4-BE49-F238E27FC236}">
                <a16:creationId xmlns:a16="http://schemas.microsoft.com/office/drawing/2014/main" id="{38027301-80EE-4AD5-A3E4-7B8FB8955D1C}"/>
              </a:ext>
            </a:extLst>
          </p:cNvPr>
          <p:cNvSpPr>
            <a:spLocks noGrp="1"/>
          </p:cNvSpPr>
          <p:nvPr>
            <p:ph type="body" sz="quarter" idx="14" hasCustomPrompt="1"/>
          </p:nvPr>
        </p:nvSpPr>
        <p:spPr>
          <a:xfrm>
            <a:off x="1205190" y="2407957"/>
            <a:ext cx="4142256" cy="397032"/>
          </a:xfrm>
        </p:spPr>
        <p:txBody>
          <a:bodyPr wrap="square" lIns="0" rIns="0">
            <a:spAutoFit/>
          </a:bodyPr>
          <a:lstStyle>
            <a:lvl1pPr marL="0" indent="0">
              <a:buNone/>
              <a:defRPr sz="2200">
                <a:solidFill>
                  <a:schemeClr val="accent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r>
              <a:rPr lang="en-US" dirty="0"/>
              <a:t>Click to edit subtitle level 2 style</a:t>
            </a:r>
            <a:endParaRPr lang="en-GB" dirty="0"/>
          </a:p>
        </p:txBody>
      </p:sp>
      <p:sp>
        <p:nvSpPr>
          <p:cNvPr id="22" name="Text Placeholder 21">
            <a:extLst>
              <a:ext uri="{FF2B5EF4-FFF2-40B4-BE49-F238E27FC236}">
                <a16:creationId xmlns:a16="http://schemas.microsoft.com/office/drawing/2014/main" id="{143A3E5A-BEE6-43B1-928C-41B12A19BC44}"/>
              </a:ext>
            </a:extLst>
          </p:cNvPr>
          <p:cNvSpPr>
            <a:spLocks noGrp="1"/>
          </p:cNvSpPr>
          <p:nvPr>
            <p:ph type="body" sz="quarter" idx="15" hasCustomPrompt="1"/>
          </p:nvPr>
        </p:nvSpPr>
        <p:spPr>
          <a:xfrm>
            <a:off x="1205190" y="3044832"/>
            <a:ext cx="2637305" cy="341632"/>
          </a:xfrm>
        </p:spPr>
        <p:txBody>
          <a:bodyPr wrap="square" lIns="0" rIns="0">
            <a:spAutoFit/>
          </a:bodyPr>
          <a:lstStyle>
            <a:lvl1pPr marL="0" indent="0">
              <a:buNone/>
              <a:defRPr sz="1800" b="1">
                <a:solidFill>
                  <a:schemeClr val="accent1"/>
                </a:solidFill>
              </a:defRPr>
            </a:lvl1pPr>
            <a:lvl5pPr marL="1828800" indent="0">
              <a:buNone/>
              <a:defRPr/>
            </a:lvl5pPr>
          </a:lstStyle>
          <a:p>
            <a:pPr lvl="0"/>
            <a:r>
              <a:rPr lang="en-US" dirty="0"/>
              <a:t>Click to edit date style</a:t>
            </a:r>
            <a:endParaRPr lang="en-GB" dirty="0"/>
          </a:p>
        </p:txBody>
      </p:sp>
      <p:pic>
        <p:nvPicPr>
          <p:cNvPr id="11" name="Graphic 10">
            <a:extLst>
              <a:ext uri="{FF2B5EF4-FFF2-40B4-BE49-F238E27FC236}">
                <a16:creationId xmlns:a16="http://schemas.microsoft.com/office/drawing/2014/main" id="{3779A701-8788-4AFE-B9DB-C8F57F295788}"/>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86021" y="5912911"/>
            <a:ext cx="1756947" cy="558000"/>
          </a:xfrm>
          <a:prstGeom prst="rect">
            <a:avLst/>
          </a:prstGeom>
        </p:spPr>
      </p:pic>
      <p:grpSp>
        <p:nvGrpSpPr>
          <p:cNvPr id="10" name="Group 9">
            <a:extLst>
              <a:ext uri="{FF2B5EF4-FFF2-40B4-BE49-F238E27FC236}">
                <a16:creationId xmlns:a16="http://schemas.microsoft.com/office/drawing/2014/main" id="{4954243B-DD3E-4EE7-9C0A-796BE40A7BC0}"/>
              </a:ext>
            </a:extLst>
          </p:cNvPr>
          <p:cNvGrpSpPr/>
          <p:nvPr userDrawn="1"/>
        </p:nvGrpSpPr>
        <p:grpSpPr>
          <a:xfrm>
            <a:off x="442913" y="6505088"/>
            <a:ext cx="398514" cy="110506"/>
            <a:chOff x="11411262" y="6509516"/>
            <a:chExt cx="398514" cy="110506"/>
          </a:xfrm>
        </p:grpSpPr>
        <p:sp>
          <p:nvSpPr>
            <p:cNvPr id="12" name="Rectangle: Diagonal Corners Rounded 8">
              <a:extLst>
                <a:ext uri="{FF2B5EF4-FFF2-40B4-BE49-F238E27FC236}">
                  <a16:creationId xmlns:a16="http://schemas.microsoft.com/office/drawing/2014/main" id="{CCCD2D0E-751A-4332-92A6-9E273242E292}"/>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Diagonal Corners Rounded 9">
              <a:extLst>
                <a:ext uri="{FF2B5EF4-FFF2-40B4-BE49-F238E27FC236}">
                  <a16:creationId xmlns:a16="http://schemas.microsoft.com/office/drawing/2014/main" id="{F1277FB8-3E32-4D1A-843A-8BBD2A5BD1EF}"/>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Diagonal Corners Rounded 10">
              <a:extLst>
                <a:ext uri="{FF2B5EF4-FFF2-40B4-BE49-F238E27FC236}">
                  <a16:creationId xmlns:a16="http://schemas.microsoft.com/office/drawing/2014/main" id="{BBED1675-231A-464A-BB97-91C7DCC58C61}"/>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5" name="Slide Number Placeholder 6">
            <a:extLst>
              <a:ext uri="{FF2B5EF4-FFF2-40B4-BE49-F238E27FC236}">
                <a16:creationId xmlns:a16="http://schemas.microsoft.com/office/drawing/2014/main" id="{5569AC08-92B8-4ADE-AAF4-060697A720D2}"/>
              </a:ext>
            </a:extLst>
          </p:cNvPr>
          <p:cNvSpPr>
            <a:spLocks noGrp="1"/>
          </p:cNvSpPr>
          <p:nvPr>
            <p:ph type="sldNum" sz="quarter" idx="12"/>
          </p:nvPr>
        </p:nvSpPr>
        <p:spPr>
          <a:xfrm>
            <a:off x="816133"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16" name="TextBox 15">
            <a:extLst>
              <a:ext uri="{FF2B5EF4-FFF2-40B4-BE49-F238E27FC236}">
                <a16:creationId xmlns:a16="http://schemas.microsoft.com/office/drawing/2014/main" id="{89E44A21-BA90-4AE9-8325-727B450D3363}"/>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68380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w 1 image_turquoise">
    <p:bg>
      <p:bgPr>
        <a:solidFill>
          <a:schemeClr val="bg1">
            <a:alpha val="0"/>
          </a:schemeClr>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F5216BDF-188A-4010-9AAF-2DE2746226AA}"/>
              </a:ext>
            </a:extLst>
          </p:cNvPr>
          <p:cNvSpPr>
            <a:spLocks noGrp="1"/>
          </p:cNvSpPr>
          <p:nvPr>
            <p:ph type="pic" sz="quarter" idx="19"/>
          </p:nvPr>
        </p:nvSpPr>
        <p:spPr>
          <a:xfrm>
            <a:off x="4870450" y="438150"/>
            <a:ext cx="6873875" cy="5938838"/>
          </a:xfrm>
          <a:prstGeom prst="rect">
            <a:avLst/>
          </a:prstGeom>
          <a:noFill/>
        </p:spPr>
        <p:txBody>
          <a:bodyPr/>
          <a:lstStyle>
            <a:lvl1pPr>
              <a:defRPr>
                <a:noFill/>
              </a:defRPr>
            </a:lvl1pPr>
          </a:lstStyle>
          <a:p>
            <a:endParaRPr lang="en-SG" dirty="0"/>
          </a:p>
        </p:txBody>
      </p:sp>
      <p:sp>
        <p:nvSpPr>
          <p:cNvPr id="13" name="Text Placeholder 4">
            <a:extLst>
              <a:ext uri="{FF2B5EF4-FFF2-40B4-BE49-F238E27FC236}">
                <a16:creationId xmlns:a16="http://schemas.microsoft.com/office/drawing/2014/main" id="{7A996707-1FC5-4CA7-941A-81DBAADA43FE}"/>
              </a:ext>
            </a:extLst>
          </p:cNvPr>
          <p:cNvSpPr>
            <a:spLocks noGrp="1"/>
          </p:cNvSpPr>
          <p:nvPr>
            <p:ph type="body" sz="quarter" idx="17"/>
          </p:nvPr>
        </p:nvSpPr>
        <p:spPr>
          <a:xfrm flipH="1">
            <a:off x="447674" y="438149"/>
            <a:ext cx="4067038" cy="5938374"/>
          </a:xfrm>
          <a:prstGeom prst="round1Rect">
            <a:avLst>
              <a:gd name="adj" fmla="val 24687"/>
            </a:avLst>
          </a:prstGeom>
          <a:solidFill>
            <a:schemeClr val="accent2"/>
          </a:solidFill>
          <a:ln>
            <a:noFill/>
          </a:ln>
        </p:spPr>
        <p:txBody>
          <a:bodyPr lIns="0"/>
          <a:lstStyle>
            <a:lvl1pPr>
              <a:defRPr>
                <a:noFill/>
              </a:defRPr>
            </a:lvl1pPr>
          </a:lstStyle>
          <a:p>
            <a:pPr lvl="0"/>
            <a:endParaRPr lang="en-GB" dirty="0"/>
          </a:p>
        </p:txBody>
      </p:sp>
      <p:sp>
        <p:nvSpPr>
          <p:cNvPr id="8" name="Picture Placeholder 7">
            <a:extLst>
              <a:ext uri="{FF2B5EF4-FFF2-40B4-BE49-F238E27FC236}">
                <a16:creationId xmlns:a16="http://schemas.microsoft.com/office/drawing/2014/main" id="{0E516A2A-21BF-4FF5-8763-97F0079BEFDA}"/>
              </a:ext>
            </a:extLst>
          </p:cNvPr>
          <p:cNvSpPr>
            <a:spLocks noGrp="1"/>
          </p:cNvSpPr>
          <p:nvPr>
            <p:ph type="pic" sz="quarter" idx="18"/>
          </p:nvPr>
        </p:nvSpPr>
        <p:spPr>
          <a:xfrm>
            <a:off x="704850" y="5849938"/>
            <a:ext cx="1191600" cy="378000"/>
          </a:xfrm>
          <a:blipFill>
            <a:blip r:embed="rId2">
              <a:extLst>
                <a:ext uri="{96DAC541-7B7A-43D3-8B79-37D633B846F1}">
                  <asvg:svgBlip xmlns:asvg="http://schemas.microsoft.com/office/drawing/2016/SVG/main" r:embed="rId3"/>
                </a:ext>
              </a:extLst>
            </a:blip>
            <a:stretch>
              <a:fillRect/>
            </a:stretch>
          </a:blipFill>
        </p:spPr>
        <p:txBody>
          <a:bodyPr/>
          <a:lstStyle>
            <a:lvl1pPr>
              <a:defRPr>
                <a:solidFill>
                  <a:schemeClr val="tx1">
                    <a:alpha val="0"/>
                  </a:schemeClr>
                </a:solidFill>
              </a:defRPr>
            </a:lvl1pPr>
          </a:lstStyle>
          <a:p>
            <a:endParaRPr lang="en-GB" dirty="0"/>
          </a:p>
        </p:txBody>
      </p:sp>
      <p:sp>
        <p:nvSpPr>
          <p:cNvPr id="7" name="Text Placeholder 6">
            <a:extLst>
              <a:ext uri="{FF2B5EF4-FFF2-40B4-BE49-F238E27FC236}">
                <a16:creationId xmlns:a16="http://schemas.microsoft.com/office/drawing/2014/main" id="{29B549A7-4AD7-4649-B7C7-C41969B4FDBA}"/>
              </a:ext>
            </a:extLst>
          </p:cNvPr>
          <p:cNvSpPr>
            <a:spLocks noGrp="1"/>
          </p:cNvSpPr>
          <p:nvPr>
            <p:ph type="body" sz="quarter" idx="20"/>
          </p:nvPr>
        </p:nvSpPr>
        <p:spPr>
          <a:xfrm rot="2700000" flipH="1">
            <a:off x="11139427" y="5463112"/>
            <a:ext cx="772161" cy="1392500"/>
          </a:xfrm>
          <a:prstGeom prst="moon">
            <a:avLst>
              <a:gd name="adj" fmla="val 61813"/>
            </a:avLst>
          </a:prstGeom>
          <a:solidFill>
            <a:schemeClr val="bg1"/>
          </a:solidFill>
        </p:spPr>
        <p:txBody>
          <a:bodyPr/>
          <a:lstStyle>
            <a:lvl1pPr>
              <a:defRPr>
                <a:solidFill>
                  <a:schemeClr val="bg1">
                    <a:alpha val="0"/>
                  </a:schemeClr>
                </a:solidFill>
              </a:defRPr>
            </a:lvl1pPr>
            <a:lvl2pPr>
              <a:defRPr>
                <a:solidFill>
                  <a:schemeClr val="bg1">
                    <a:alpha val="0"/>
                  </a:schemeClr>
                </a:solidFill>
              </a:defRPr>
            </a:lvl2pPr>
            <a:lvl3pPr>
              <a:defRPr>
                <a:solidFill>
                  <a:schemeClr val="bg1">
                    <a:alpha val="0"/>
                  </a:schemeClr>
                </a:solidFill>
              </a:defRPr>
            </a:lvl3pPr>
            <a:lvl4pPr>
              <a:defRPr>
                <a:solidFill>
                  <a:schemeClr val="bg1">
                    <a:alpha val="0"/>
                  </a:schemeClr>
                </a:solidFill>
              </a:defRPr>
            </a:lvl4pPr>
            <a:lvl5pPr>
              <a:defRPr>
                <a:solidFill>
                  <a:schemeClr val="bg1">
                    <a:alpha val="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10" name="Text Placeholder 18">
            <a:extLst>
              <a:ext uri="{FF2B5EF4-FFF2-40B4-BE49-F238E27FC236}">
                <a16:creationId xmlns:a16="http://schemas.microsoft.com/office/drawing/2014/main" id="{DFD9F535-02C7-4AEE-AFC0-133546DDAA68}"/>
              </a:ext>
            </a:extLst>
          </p:cNvPr>
          <p:cNvSpPr>
            <a:spLocks noGrp="1"/>
          </p:cNvSpPr>
          <p:nvPr>
            <p:ph type="body" sz="quarter" idx="15" hasCustomPrompt="1"/>
          </p:nvPr>
        </p:nvSpPr>
        <p:spPr>
          <a:xfrm>
            <a:off x="704850" y="1685925"/>
            <a:ext cx="3422649" cy="424732"/>
          </a:xfrm>
        </p:spPr>
        <p:txBody>
          <a:bodyPr wrap="square" lIns="0" rIns="0">
            <a:spAutoFit/>
          </a:bodyPr>
          <a:lstStyle>
            <a:lvl1pPr marL="0" indent="0">
              <a:buNone/>
              <a:defRPr sz="2400" b="1">
                <a:solidFill>
                  <a:schemeClr val="bg1"/>
                </a:solidFill>
              </a:defRPr>
            </a:lvl1pPr>
          </a:lstStyle>
          <a:p>
            <a:pPr lvl="0"/>
            <a:r>
              <a:rPr lang="en-US" dirty="0"/>
              <a:t>Click to edit title styles</a:t>
            </a:r>
          </a:p>
        </p:txBody>
      </p:sp>
      <p:sp>
        <p:nvSpPr>
          <p:cNvPr id="12" name="Text Placeholder 20">
            <a:extLst>
              <a:ext uri="{FF2B5EF4-FFF2-40B4-BE49-F238E27FC236}">
                <a16:creationId xmlns:a16="http://schemas.microsoft.com/office/drawing/2014/main" id="{6A668FCC-55D2-459D-A207-A506A98CF622}"/>
              </a:ext>
            </a:extLst>
          </p:cNvPr>
          <p:cNvSpPr>
            <a:spLocks noGrp="1"/>
          </p:cNvSpPr>
          <p:nvPr>
            <p:ph type="body" sz="quarter" idx="16" hasCustomPrompt="1"/>
          </p:nvPr>
        </p:nvSpPr>
        <p:spPr>
          <a:xfrm>
            <a:off x="704850" y="2215939"/>
            <a:ext cx="3422649" cy="313932"/>
          </a:xfrm>
        </p:spPr>
        <p:txBody>
          <a:bodyPr lIns="0" rIns="0">
            <a:spAutoFit/>
          </a:bodyPr>
          <a:lstStyle>
            <a:lvl1pPr marL="0" indent="0">
              <a:buNone/>
              <a:defRPr sz="1600">
                <a:solidFill>
                  <a:schemeClr val="bg1"/>
                </a:solidFill>
              </a:defRPr>
            </a:lvl1pPr>
            <a:lvl2pPr marL="457200" indent="0">
              <a:buNone/>
              <a:defRPr sz="1800">
                <a:solidFill>
                  <a:schemeClr val="bg1">
                    <a:lumMod val="95000"/>
                  </a:schemeClr>
                </a:solidFill>
              </a:defRPr>
            </a:lvl2pPr>
            <a:lvl3pPr marL="914400" indent="0">
              <a:buNone/>
              <a:defRPr sz="1800">
                <a:solidFill>
                  <a:schemeClr val="bg1">
                    <a:lumMod val="95000"/>
                  </a:schemeClr>
                </a:solidFill>
              </a:defRPr>
            </a:lvl3pPr>
            <a:lvl4pPr marL="1371600" indent="0">
              <a:buNone/>
              <a:defRPr sz="1800">
                <a:solidFill>
                  <a:schemeClr val="bg1">
                    <a:lumMod val="95000"/>
                  </a:schemeClr>
                </a:solidFill>
              </a:defRPr>
            </a:lvl4pPr>
            <a:lvl5pPr marL="1828800" indent="0">
              <a:buNone/>
              <a:defRPr sz="1800">
                <a:solidFill>
                  <a:schemeClr val="bg1">
                    <a:lumMod val="95000"/>
                  </a:schemeClr>
                </a:solidFill>
              </a:defRPr>
            </a:lvl5pPr>
          </a:lstStyle>
          <a:p>
            <a:pPr lvl="0"/>
            <a:r>
              <a:rPr lang="en-US" dirty="0"/>
              <a:t>Click to edit text styles</a:t>
            </a:r>
            <a:endParaRPr lang="en-GB" dirty="0"/>
          </a:p>
        </p:txBody>
      </p:sp>
      <p:grpSp>
        <p:nvGrpSpPr>
          <p:cNvPr id="11" name="Group 10">
            <a:extLst>
              <a:ext uri="{FF2B5EF4-FFF2-40B4-BE49-F238E27FC236}">
                <a16:creationId xmlns:a16="http://schemas.microsoft.com/office/drawing/2014/main" id="{4954243B-DD3E-4EE7-9C0A-796BE40A7BC0}"/>
              </a:ext>
            </a:extLst>
          </p:cNvPr>
          <p:cNvGrpSpPr/>
          <p:nvPr userDrawn="1"/>
        </p:nvGrpSpPr>
        <p:grpSpPr>
          <a:xfrm>
            <a:off x="442913" y="6505088"/>
            <a:ext cx="398514" cy="110506"/>
            <a:chOff x="11411262" y="6509516"/>
            <a:chExt cx="398514" cy="110506"/>
          </a:xfrm>
        </p:grpSpPr>
        <p:sp>
          <p:nvSpPr>
            <p:cNvPr id="14" name="Rectangle: Diagonal Corners Rounded 8">
              <a:extLst>
                <a:ext uri="{FF2B5EF4-FFF2-40B4-BE49-F238E27FC236}">
                  <a16:creationId xmlns:a16="http://schemas.microsoft.com/office/drawing/2014/main" id="{CCCD2D0E-751A-4332-92A6-9E273242E292}"/>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Diagonal Corners Rounded 9">
              <a:extLst>
                <a:ext uri="{FF2B5EF4-FFF2-40B4-BE49-F238E27FC236}">
                  <a16:creationId xmlns:a16="http://schemas.microsoft.com/office/drawing/2014/main" id="{F1277FB8-3E32-4D1A-843A-8BBD2A5BD1EF}"/>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Diagonal Corners Rounded 10">
              <a:extLst>
                <a:ext uri="{FF2B5EF4-FFF2-40B4-BE49-F238E27FC236}">
                  <a16:creationId xmlns:a16="http://schemas.microsoft.com/office/drawing/2014/main" id="{BBED1675-231A-464A-BB97-91C7DCC58C61}"/>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7" name="Slide Number Placeholder 6">
            <a:extLst>
              <a:ext uri="{FF2B5EF4-FFF2-40B4-BE49-F238E27FC236}">
                <a16:creationId xmlns:a16="http://schemas.microsoft.com/office/drawing/2014/main" id="{5569AC08-92B8-4ADE-AAF4-060697A720D2}"/>
              </a:ext>
            </a:extLst>
          </p:cNvPr>
          <p:cNvSpPr>
            <a:spLocks noGrp="1"/>
          </p:cNvSpPr>
          <p:nvPr>
            <p:ph type="sldNum" sz="quarter" idx="12"/>
          </p:nvPr>
        </p:nvSpPr>
        <p:spPr>
          <a:xfrm>
            <a:off x="816133"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18" name="TextBox 17">
            <a:extLst>
              <a:ext uri="{FF2B5EF4-FFF2-40B4-BE49-F238E27FC236}">
                <a16:creationId xmlns:a16="http://schemas.microsoft.com/office/drawing/2014/main" id="{89E44A21-BA90-4AE9-8325-727B450D3363}"/>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1547152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vider w icon_green">
    <p:spTree>
      <p:nvGrpSpPr>
        <p:cNvPr id="1" name=""/>
        <p:cNvGrpSpPr/>
        <p:nvPr/>
      </p:nvGrpSpPr>
      <p:grpSpPr>
        <a:xfrm>
          <a:off x="0" y="0"/>
          <a:ext cx="0" cy="0"/>
          <a:chOff x="0" y="0"/>
          <a:chExt cx="0" cy="0"/>
        </a:xfrm>
      </p:grpSpPr>
      <p:sp>
        <p:nvSpPr>
          <p:cNvPr id="12" name="Picture Placeholder 2">
            <a:extLst>
              <a:ext uri="{FF2B5EF4-FFF2-40B4-BE49-F238E27FC236}">
                <a16:creationId xmlns:a16="http://schemas.microsoft.com/office/drawing/2014/main" id="{06B8E52A-9216-4ED9-BA54-CB0070FDD40F}"/>
              </a:ext>
            </a:extLst>
          </p:cNvPr>
          <p:cNvSpPr>
            <a:spLocks noGrp="1"/>
          </p:cNvSpPr>
          <p:nvPr>
            <p:ph type="pic" sz="quarter" idx="19"/>
          </p:nvPr>
        </p:nvSpPr>
        <p:spPr>
          <a:xfrm>
            <a:off x="446138" y="447675"/>
            <a:ext cx="6906551" cy="5526000"/>
          </a:xfrm>
          <a:prstGeom prst="round2DiagRect">
            <a:avLst>
              <a:gd name="adj1" fmla="val 17493"/>
              <a:gd name="adj2" fmla="val 0"/>
            </a:avLst>
          </a:prstGeom>
          <a:solidFill>
            <a:schemeClr val="accent1"/>
          </a:solidFill>
        </p:spPr>
        <p:txBody>
          <a:bodyPr/>
          <a:lstStyle>
            <a:lvl1pPr>
              <a:defRPr>
                <a:solidFill>
                  <a:schemeClr val="tx1">
                    <a:alpha val="0"/>
                  </a:schemeClr>
                </a:solidFill>
              </a:defRPr>
            </a:lvl1pPr>
          </a:lstStyle>
          <a:p>
            <a:endParaRPr lang="en-GB" dirty="0"/>
          </a:p>
        </p:txBody>
      </p:sp>
      <p:grpSp>
        <p:nvGrpSpPr>
          <p:cNvPr id="8" name="Group 7">
            <a:extLst>
              <a:ext uri="{FF2B5EF4-FFF2-40B4-BE49-F238E27FC236}">
                <a16:creationId xmlns:a16="http://schemas.microsoft.com/office/drawing/2014/main" id="{BB6446D0-1C96-492D-8442-7A14087870ED}"/>
              </a:ext>
            </a:extLst>
          </p:cNvPr>
          <p:cNvGrpSpPr/>
          <p:nvPr userDrawn="1"/>
        </p:nvGrpSpPr>
        <p:grpSpPr>
          <a:xfrm>
            <a:off x="442913" y="6505088"/>
            <a:ext cx="398514" cy="110506"/>
            <a:chOff x="11411262" y="6509516"/>
            <a:chExt cx="398514" cy="110506"/>
          </a:xfrm>
        </p:grpSpPr>
        <p:sp>
          <p:nvSpPr>
            <p:cNvPr id="4" name="Rectangle: Diagonal Corners Rounded 3">
              <a:extLst>
                <a:ext uri="{FF2B5EF4-FFF2-40B4-BE49-F238E27FC236}">
                  <a16:creationId xmlns:a16="http://schemas.microsoft.com/office/drawing/2014/main" id="{9EFCB3F5-C458-46F1-8420-FF2B87D797E1}"/>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Diagonal Corners Rounded 17">
              <a:extLst>
                <a:ext uri="{FF2B5EF4-FFF2-40B4-BE49-F238E27FC236}">
                  <a16:creationId xmlns:a16="http://schemas.microsoft.com/office/drawing/2014/main" id="{7D3902E8-0282-4E97-92D3-28958D4E1A35}"/>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Diagonal Corners Rounded 19">
              <a:extLst>
                <a:ext uri="{FF2B5EF4-FFF2-40B4-BE49-F238E27FC236}">
                  <a16:creationId xmlns:a16="http://schemas.microsoft.com/office/drawing/2014/main" id="{268C03F3-24E6-4EFB-A87E-7591E16A57F4}"/>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2" name="Text Placeholder 18">
            <a:extLst>
              <a:ext uri="{FF2B5EF4-FFF2-40B4-BE49-F238E27FC236}">
                <a16:creationId xmlns:a16="http://schemas.microsoft.com/office/drawing/2014/main" id="{D011121B-119A-4B3B-ACD9-724B5CFC2954}"/>
              </a:ext>
            </a:extLst>
          </p:cNvPr>
          <p:cNvSpPr>
            <a:spLocks noGrp="1"/>
          </p:cNvSpPr>
          <p:nvPr>
            <p:ph type="body" sz="quarter" idx="17" hasCustomPrompt="1"/>
          </p:nvPr>
        </p:nvSpPr>
        <p:spPr>
          <a:xfrm>
            <a:off x="885824" y="1069975"/>
            <a:ext cx="6010276" cy="424732"/>
          </a:xfrm>
        </p:spPr>
        <p:txBody>
          <a:bodyPr wrap="square" lIns="0" rIns="0">
            <a:spAutoFit/>
          </a:bodyPr>
          <a:lstStyle>
            <a:lvl1pPr marL="0" indent="0">
              <a:buNone/>
              <a:defRPr sz="2400" b="1">
                <a:solidFill>
                  <a:schemeClr val="bg1"/>
                </a:solidFill>
              </a:defRPr>
            </a:lvl1pPr>
          </a:lstStyle>
          <a:p>
            <a:pPr lvl="0"/>
            <a:r>
              <a:rPr lang="en-US" dirty="0"/>
              <a:t>Click to edit title styles</a:t>
            </a:r>
          </a:p>
        </p:txBody>
      </p:sp>
      <p:sp>
        <p:nvSpPr>
          <p:cNvPr id="23" name="Text Placeholder 20">
            <a:extLst>
              <a:ext uri="{FF2B5EF4-FFF2-40B4-BE49-F238E27FC236}">
                <a16:creationId xmlns:a16="http://schemas.microsoft.com/office/drawing/2014/main" id="{E920269A-E802-4FD5-8D5A-913D79DD172C}"/>
              </a:ext>
            </a:extLst>
          </p:cNvPr>
          <p:cNvSpPr>
            <a:spLocks noGrp="1"/>
          </p:cNvSpPr>
          <p:nvPr>
            <p:ph type="body" sz="quarter" idx="18" hasCustomPrompt="1"/>
          </p:nvPr>
        </p:nvSpPr>
        <p:spPr>
          <a:xfrm>
            <a:off x="885824" y="1714500"/>
            <a:ext cx="6010276" cy="341632"/>
          </a:xfrm>
        </p:spPr>
        <p:txBody>
          <a:bodyPr lIns="0" rIns="0">
            <a:spAutoFit/>
          </a:bodyPr>
          <a:lstStyle>
            <a:lvl1pPr marL="0" indent="0">
              <a:buNone/>
              <a:defRPr sz="1800">
                <a:solidFill>
                  <a:schemeClr val="bg1"/>
                </a:solidFill>
              </a:defRPr>
            </a:lvl1pPr>
            <a:lvl2pPr marL="457200" indent="0">
              <a:buNone/>
              <a:defRPr sz="1800">
                <a:solidFill>
                  <a:schemeClr val="bg1">
                    <a:lumMod val="95000"/>
                  </a:schemeClr>
                </a:solidFill>
              </a:defRPr>
            </a:lvl2pPr>
            <a:lvl3pPr marL="914400" indent="0">
              <a:buNone/>
              <a:defRPr sz="1800">
                <a:solidFill>
                  <a:schemeClr val="bg1">
                    <a:lumMod val="95000"/>
                  </a:schemeClr>
                </a:solidFill>
              </a:defRPr>
            </a:lvl3pPr>
            <a:lvl4pPr marL="1371600" indent="0">
              <a:buNone/>
              <a:defRPr sz="1800">
                <a:solidFill>
                  <a:schemeClr val="bg1">
                    <a:lumMod val="95000"/>
                  </a:schemeClr>
                </a:solidFill>
              </a:defRPr>
            </a:lvl4pPr>
            <a:lvl5pPr marL="1828800" indent="0">
              <a:buNone/>
              <a:defRPr sz="1800">
                <a:solidFill>
                  <a:schemeClr val="bg1">
                    <a:lumMod val="95000"/>
                  </a:schemeClr>
                </a:solidFill>
              </a:defRPr>
            </a:lvl5pPr>
          </a:lstStyle>
          <a:p>
            <a:pPr lvl="0"/>
            <a:r>
              <a:rPr lang="en-US" dirty="0"/>
              <a:t>Click to edit text styles</a:t>
            </a:r>
            <a:endParaRPr lang="en-GB" dirty="0"/>
          </a:p>
        </p:txBody>
      </p:sp>
      <p:sp>
        <p:nvSpPr>
          <p:cNvPr id="21" name="Picture Placeholder 14">
            <a:extLst>
              <a:ext uri="{FF2B5EF4-FFF2-40B4-BE49-F238E27FC236}">
                <a16:creationId xmlns:a16="http://schemas.microsoft.com/office/drawing/2014/main" id="{258F0649-B737-4BD4-8952-CDB34574B97C}"/>
              </a:ext>
            </a:extLst>
          </p:cNvPr>
          <p:cNvSpPr>
            <a:spLocks noGrp="1"/>
          </p:cNvSpPr>
          <p:nvPr>
            <p:ph type="pic" sz="quarter" idx="14"/>
          </p:nvPr>
        </p:nvSpPr>
        <p:spPr>
          <a:xfrm>
            <a:off x="7722214" y="442915"/>
            <a:ext cx="4026138" cy="5526000"/>
          </a:xfrm>
          <a:prstGeom prst="round2DiagRect">
            <a:avLst>
              <a:gd name="adj1" fmla="val 0"/>
              <a:gd name="adj2" fmla="val 23139"/>
            </a:avLst>
          </a:prstGeom>
          <a:solidFill>
            <a:schemeClr val="accent4"/>
          </a:solidFill>
          <a:ln>
            <a:noFill/>
          </a:ln>
        </p:spPr>
        <p:txBody>
          <a:bodyPr lIns="828000"/>
          <a:lstStyle>
            <a:lvl1pPr marL="0" indent="0">
              <a:buNone/>
              <a:defRPr>
                <a:solidFill>
                  <a:schemeClr val="tx1">
                    <a:alpha val="0"/>
                  </a:schemeClr>
                </a:solidFill>
              </a:defRPr>
            </a:lvl1pPr>
          </a:lstStyle>
          <a:p>
            <a:endParaRPr lang="en-GB" dirty="0"/>
          </a:p>
        </p:txBody>
      </p:sp>
      <p:sp>
        <p:nvSpPr>
          <p:cNvPr id="29" name="Slide Number Placeholder 6">
            <a:extLst>
              <a:ext uri="{FF2B5EF4-FFF2-40B4-BE49-F238E27FC236}">
                <a16:creationId xmlns:a16="http://schemas.microsoft.com/office/drawing/2014/main" id="{659D68A9-537A-40A5-89D7-70A497C28253}"/>
              </a:ext>
            </a:extLst>
          </p:cNvPr>
          <p:cNvSpPr>
            <a:spLocks noGrp="1"/>
          </p:cNvSpPr>
          <p:nvPr>
            <p:ph type="sldNum" sz="quarter" idx="12"/>
          </p:nvPr>
        </p:nvSpPr>
        <p:spPr>
          <a:xfrm>
            <a:off x="816133"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15" name="TextBox 14">
            <a:extLst>
              <a:ext uri="{FF2B5EF4-FFF2-40B4-BE49-F238E27FC236}">
                <a16:creationId xmlns:a16="http://schemas.microsoft.com/office/drawing/2014/main" id="{C3BB8572-D6D9-44C7-9BDF-92AB40010B74}"/>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pic>
        <p:nvPicPr>
          <p:cNvPr id="13" name="Graphic 12">
            <a:extLst>
              <a:ext uri="{FF2B5EF4-FFF2-40B4-BE49-F238E27FC236}">
                <a16:creationId xmlns:a16="http://schemas.microsoft.com/office/drawing/2014/main" id="{B7E9891C-78C8-49CE-94CB-F9A0F6CC905C}"/>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79" y="6244657"/>
            <a:ext cx="1190191" cy="378000"/>
          </a:xfrm>
          <a:prstGeom prst="rect">
            <a:avLst/>
          </a:prstGeom>
        </p:spPr>
      </p:pic>
    </p:spTree>
    <p:extLst>
      <p:ext uri="{BB962C8B-B14F-4D97-AF65-F5344CB8AC3E}">
        <p14:creationId xmlns:p14="http://schemas.microsoft.com/office/powerpoint/2010/main" val="1044355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vider w icon_turquoise">
    <p:spTree>
      <p:nvGrpSpPr>
        <p:cNvPr id="1" name=""/>
        <p:cNvGrpSpPr/>
        <p:nvPr/>
      </p:nvGrpSpPr>
      <p:grpSpPr>
        <a:xfrm>
          <a:off x="0" y="0"/>
          <a:ext cx="0" cy="0"/>
          <a:chOff x="0" y="0"/>
          <a:chExt cx="0" cy="0"/>
        </a:xfrm>
      </p:grpSpPr>
      <p:sp>
        <p:nvSpPr>
          <p:cNvPr id="12" name="Picture Placeholder 2">
            <a:extLst>
              <a:ext uri="{FF2B5EF4-FFF2-40B4-BE49-F238E27FC236}">
                <a16:creationId xmlns:a16="http://schemas.microsoft.com/office/drawing/2014/main" id="{E88BA405-6333-4153-ADCE-83EF934BCDB4}"/>
              </a:ext>
            </a:extLst>
          </p:cNvPr>
          <p:cNvSpPr>
            <a:spLocks noGrp="1"/>
          </p:cNvSpPr>
          <p:nvPr>
            <p:ph type="pic" sz="quarter" idx="19"/>
          </p:nvPr>
        </p:nvSpPr>
        <p:spPr>
          <a:xfrm>
            <a:off x="446138" y="445338"/>
            <a:ext cx="6906551" cy="5526000"/>
          </a:xfrm>
          <a:prstGeom prst="round2DiagRect">
            <a:avLst>
              <a:gd name="adj1" fmla="val 17493"/>
              <a:gd name="adj2" fmla="val 0"/>
            </a:avLst>
          </a:prstGeom>
          <a:solidFill>
            <a:schemeClr val="accent2"/>
          </a:solidFill>
        </p:spPr>
        <p:txBody>
          <a:bodyPr/>
          <a:lstStyle>
            <a:lvl1pPr>
              <a:defRPr>
                <a:solidFill>
                  <a:schemeClr val="tx1">
                    <a:alpha val="0"/>
                  </a:schemeClr>
                </a:solidFill>
              </a:defRPr>
            </a:lvl1pPr>
          </a:lstStyle>
          <a:p>
            <a:endParaRPr lang="en-GB" dirty="0"/>
          </a:p>
        </p:txBody>
      </p:sp>
      <p:sp>
        <p:nvSpPr>
          <p:cNvPr id="22" name="Text Placeholder 18">
            <a:extLst>
              <a:ext uri="{FF2B5EF4-FFF2-40B4-BE49-F238E27FC236}">
                <a16:creationId xmlns:a16="http://schemas.microsoft.com/office/drawing/2014/main" id="{D011121B-119A-4B3B-ACD9-724B5CFC2954}"/>
              </a:ext>
            </a:extLst>
          </p:cNvPr>
          <p:cNvSpPr>
            <a:spLocks noGrp="1"/>
          </p:cNvSpPr>
          <p:nvPr>
            <p:ph type="body" sz="quarter" idx="17" hasCustomPrompt="1"/>
          </p:nvPr>
        </p:nvSpPr>
        <p:spPr>
          <a:xfrm>
            <a:off x="885824" y="1069975"/>
            <a:ext cx="6010276" cy="424732"/>
          </a:xfrm>
        </p:spPr>
        <p:txBody>
          <a:bodyPr wrap="square" lIns="0" rIns="0">
            <a:spAutoFit/>
          </a:bodyPr>
          <a:lstStyle>
            <a:lvl1pPr marL="0" indent="0">
              <a:buNone/>
              <a:defRPr sz="2400" b="1">
                <a:solidFill>
                  <a:schemeClr val="bg1"/>
                </a:solidFill>
              </a:defRPr>
            </a:lvl1pPr>
          </a:lstStyle>
          <a:p>
            <a:pPr lvl="0"/>
            <a:r>
              <a:rPr lang="en-US" dirty="0"/>
              <a:t>Click to edit title styles</a:t>
            </a:r>
          </a:p>
        </p:txBody>
      </p:sp>
      <p:sp>
        <p:nvSpPr>
          <p:cNvPr id="23" name="Text Placeholder 20">
            <a:extLst>
              <a:ext uri="{FF2B5EF4-FFF2-40B4-BE49-F238E27FC236}">
                <a16:creationId xmlns:a16="http://schemas.microsoft.com/office/drawing/2014/main" id="{E920269A-E802-4FD5-8D5A-913D79DD172C}"/>
              </a:ext>
            </a:extLst>
          </p:cNvPr>
          <p:cNvSpPr>
            <a:spLocks noGrp="1"/>
          </p:cNvSpPr>
          <p:nvPr>
            <p:ph type="body" sz="quarter" idx="18" hasCustomPrompt="1"/>
          </p:nvPr>
        </p:nvSpPr>
        <p:spPr>
          <a:xfrm>
            <a:off x="885824" y="1714500"/>
            <a:ext cx="6010276" cy="341632"/>
          </a:xfrm>
        </p:spPr>
        <p:txBody>
          <a:bodyPr lIns="0" rIns="0">
            <a:spAutoFit/>
          </a:bodyPr>
          <a:lstStyle>
            <a:lvl1pPr marL="0" indent="0">
              <a:buNone/>
              <a:defRPr sz="1800">
                <a:solidFill>
                  <a:schemeClr val="bg1"/>
                </a:solidFill>
              </a:defRPr>
            </a:lvl1pPr>
            <a:lvl2pPr marL="457200" indent="0">
              <a:buNone/>
              <a:defRPr sz="1800">
                <a:solidFill>
                  <a:schemeClr val="bg1">
                    <a:lumMod val="95000"/>
                  </a:schemeClr>
                </a:solidFill>
              </a:defRPr>
            </a:lvl2pPr>
            <a:lvl3pPr marL="914400" indent="0">
              <a:buNone/>
              <a:defRPr sz="1800">
                <a:solidFill>
                  <a:schemeClr val="bg1">
                    <a:lumMod val="95000"/>
                  </a:schemeClr>
                </a:solidFill>
              </a:defRPr>
            </a:lvl3pPr>
            <a:lvl4pPr marL="1371600" indent="0">
              <a:buNone/>
              <a:defRPr sz="1800">
                <a:solidFill>
                  <a:schemeClr val="bg1">
                    <a:lumMod val="95000"/>
                  </a:schemeClr>
                </a:solidFill>
              </a:defRPr>
            </a:lvl4pPr>
            <a:lvl5pPr marL="1828800" indent="0">
              <a:buNone/>
              <a:defRPr sz="1800">
                <a:solidFill>
                  <a:schemeClr val="bg1">
                    <a:lumMod val="95000"/>
                  </a:schemeClr>
                </a:solidFill>
              </a:defRPr>
            </a:lvl5pPr>
          </a:lstStyle>
          <a:p>
            <a:pPr lvl="0"/>
            <a:r>
              <a:rPr lang="en-US" dirty="0"/>
              <a:t>Click to edit text styles</a:t>
            </a:r>
            <a:endParaRPr lang="en-GB" dirty="0"/>
          </a:p>
        </p:txBody>
      </p:sp>
      <p:sp>
        <p:nvSpPr>
          <p:cNvPr id="16" name="Picture Placeholder 14">
            <a:extLst>
              <a:ext uri="{FF2B5EF4-FFF2-40B4-BE49-F238E27FC236}">
                <a16:creationId xmlns:a16="http://schemas.microsoft.com/office/drawing/2014/main" id="{26A52573-4652-438E-AD4C-AC67A844CE3C}"/>
              </a:ext>
            </a:extLst>
          </p:cNvPr>
          <p:cNvSpPr>
            <a:spLocks noGrp="1"/>
          </p:cNvSpPr>
          <p:nvPr>
            <p:ph type="pic" sz="quarter" idx="14"/>
          </p:nvPr>
        </p:nvSpPr>
        <p:spPr>
          <a:xfrm>
            <a:off x="7722214" y="445338"/>
            <a:ext cx="4026138" cy="5526000"/>
          </a:xfrm>
          <a:prstGeom prst="round2DiagRect">
            <a:avLst>
              <a:gd name="adj1" fmla="val 0"/>
              <a:gd name="adj2" fmla="val 23139"/>
            </a:avLst>
          </a:prstGeom>
          <a:solidFill>
            <a:schemeClr val="accent5"/>
          </a:solidFill>
          <a:ln>
            <a:noFill/>
          </a:ln>
        </p:spPr>
        <p:txBody>
          <a:bodyPr lIns="828000"/>
          <a:lstStyle>
            <a:lvl1pPr marL="0" indent="0">
              <a:buNone/>
              <a:defRPr>
                <a:solidFill>
                  <a:schemeClr val="tx1">
                    <a:alpha val="0"/>
                  </a:schemeClr>
                </a:solidFill>
              </a:defRPr>
            </a:lvl1pPr>
          </a:lstStyle>
          <a:p>
            <a:endParaRPr lang="en-GB" dirty="0"/>
          </a:p>
        </p:txBody>
      </p:sp>
      <p:grpSp>
        <p:nvGrpSpPr>
          <p:cNvPr id="36" name="Group 35">
            <a:extLst>
              <a:ext uri="{FF2B5EF4-FFF2-40B4-BE49-F238E27FC236}">
                <a16:creationId xmlns:a16="http://schemas.microsoft.com/office/drawing/2014/main" id="{9159B361-023B-44A2-8099-F6528AEB9DD6}"/>
              </a:ext>
            </a:extLst>
          </p:cNvPr>
          <p:cNvGrpSpPr/>
          <p:nvPr userDrawn="1"/>
        </p:nvGrpSpPr>
        <p:grpSpPr>
          <a:xfrm>
            <a:off x="442913" y="6505088"/>
            <a:ext cx="398514" cy="110506"/>
            <a:chOff x="11411262" y="6509516"/>
            <a:chExt cx="398514" cy="110506"/>
          </a:xfrm>
        </p:grpSpPr>
        <p:sp>
          <p:nvSpPr>
            <p:cNvPr id="37" name="Rectangle: Diagonal Corners Rounded 36">
              <a:extLst>
                <a:ext uri="{FF2B5EF4-FFF2-40B4-BE49-F238E27FC236}">
                  <a16:creationId xmlns:a16="http://schemas.microsoft.com/office/drawing/2014/main" id="{B860B63A-1186-47C8-9595-CF75BA7035A6}"/>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Diagonal Corners Rounded 37">
              <a:extLst>
                <a:ext uri="{FF2B5EF4-FFF2-40B4-BE49-F238E27FC236}">
                  <a16:creationId xmlns:a16="http://schemas.microsoft.com/office/drawing/2014/main" id="{52719399-AEEC-4A09-A2A2-1BBBFCA0B87B}"/>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Diagonal Corners Rounded 38">
              <a:extLst>
                <a:ext uri="{FF2B5EF4-FFF2-40B4-BE49-F238E27FC236}">
                  <a16:creationId xmlns:a16="http://schemas.microsoft.com/office/drawing/2014/main" id="{4CB7166E-8F46-4601-8DDC-55FE795999B3}"/>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0" name="Slide Number Placeholder 6">
            <a:extLst>
              <a:ext uri="{FF2B5EF4-FFF2-40B4-BE49-F238E27FC236}">
                <a16:creationId xmlns:a16="http://schemas.microsoft.com/office/drawing/2014/main" id="{6397B6FF-4A58-42BE-9DA1-2E6A051E03A5}"/>
              </a:ext>
            </a:extLst>
          </p:cNvPr>
          <p:cNvSpPr>
            <a:spLocks noGrp="1"/>
          </p:cNvSpPr>
          <p:nvPr>
            <p:ph type="sldNum" sz="quarter" idx="12"/>
          </p:nvPr>
        </p:nvSpPr>
        <p:spPr>
          <a:xfrm>
            <a:off x="816133"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pic>
        <p:nvPicPr>
          <p:cNvPr id="13" name="Graphic 12">
            <a:extLst>
              <a:ext uri="{FF2B5EF4-FFF2-40B4-BE49-F238E27FC236}">
                <a16:creationId xmlns:a16="http://schemas.microsoft.com/office/drawing/2014/main" id="{89375353-4555-4957-952B-1ED47B8ACF7A}"/>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79" y="6244657"/>
            <a:ext cx="1190191" cy="378000"/>
          </a:xfrm>
          <a:prstGeom prst="rect">
            <a:avLst/>
          </a:prstGeom>
        </p:spPr>
      </p:pic>
      <p:sp>
        <p:nvSpPr>
          <p:cNvPr id="15" name="TextBox 14">
            <a:extLst>
              <a:ext uri="{FF2B5EF4-FFF2-40B4-BE49-F238E27FC236}">
                <a16:creationId xmlns:a16="http://schemas.microsoft.com/office/drawing/2014/main" id="{9F6672A9-5E3F-8C44-93F0-486A2AEA9F74}"/>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16600532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vider w icon_light green">
    <p:spTree>
      <p:nvGrpSpPr>
        <p:cNvPr id="1" name=""/>
        <p:cNvGrpSpPr/>
        <p:nvPr/>
      </p:nvGrpSpPr>
      <p:grpSpPr>
        <a:xfrm>
          <a:off x="0" y="0"/>
          <a:ext cx="0" cy="0"/>
          <a:chOff x="0" y="0"/>
          <a:chExt cx="0" cy="0"/>
        </a:xfrm>
      </p:grpSpPr>
      <p:sp>
        <p:nvSpPr>
          <p:cNvPr id="12" name="Picture Placeholder 2">
            <a:extLst>
              <a:ext uri="{FF2B5EF4-FFF2-40B4-BE49-F238E27FC236}">
                <a16:creationId xmlns:a16="http://schemas.microsoft.com/office/drawing/2014/main" id="{E88BA405-6333-4153-ADCE-83EF934BCDB4}"/>
              </a:ext>
            </a:extLst>
          </p:cNvPr>
          <p:cNvSpPr>
            <a:spLocks noGrp="1"/>
          </p:cNvSpPr>
          <p:nvPr>
            <p:ph type="pic" sz="quarter" idx="19"/>
          </p:nvPr>
        </p:nvSpPr>
        <p:spPr>
          <a:xfrm>
            <a:off x="446138" y="445338"/>
            <a:ext cx="6906551" cy="5526000"/>
          </a:xfrm>
          <a:prstGeom prst="round2DiagRect">
            <a:avLst>
              <a:gd name="adj1" fmla="val 17493"/>
              <a:gd name="adj2" fmla="val 0"/>
            </a:avLst>
          </a:prstGeom>
          <a:solidFill>
            <a:schemeClr val="accent4"/>
          </a:solidFill>
        </p:spPr>
        <p:txBody>
          <a:bodyPr/>
          <a:lstStyle>
            <a:lvl1pPr>
              <a:defRPr>
                <a:solidFill>
                  <a:schemeClr val="tx1">
                    <a:alpha val="0"/>
                  </a:schemeClr>
                </a:solidFill>
              </a:defRPr>
            </a:lvl1pPr>
          </a:lstStyle>
          <a:p>
            <a:endParaRPr lang="en-GB" dirty="0"/>
          </a:p>
        </p:txBody>
      </p:sp>
      <p:sp>
        <p:nvSpPr>
          <p:cNvPr id="22" name="Text Placeholder 18">
            <a:extLst>
              <a:ext uri="{FF2B5EF4-FFF2-40B4-BE49-F238E27FC236}">
                <a16:creationId xmlns:a16="http://schemas.microsoft.com/office/drawing/2014/main" id="{D011121B-119A-4B3B-ACD9-724B5CFC2954}"/>
              </a:ext>
            </a:extLst>
          </p:cNvPr>
          <p:cNvSpPr>
            <a:spLocks noGrp="1"/>
          </p:cNvSpPr>
          <p:nvPr>
            <p:ph type="body" sz="quarter" idx="17" hasCustomPrompt="1"/>
          </p:nvPr>
        </p:nvSpPr>
        <p:spPr>
          <a:xfrm>
            <a:off x="885824" y="1069975"/>
            <a:ext cx="6010276" cy="424732"/>
          </a:xfrm>
        </p:spPr>
        <p:txBody>
          <a:bodyPr wrap="square" lIns="0" rIns="0">
            <a:spAutoFit/>
          </a:bodyPr>
          <a:lstStyle>
            <a:lvl1pPr marL="0" indent="0">
              <a:buNone/>
              <a:defRPr sz="2400" b="1">
                <a:solidFill>
                  <a:schemeClr val="bg1"/>
                </a:solidFill>
              </a:defRPr>
            </a:lvl1pPr>
          </a:lstStyle>
          <a:p>
            <a:pPr lvl="0"/>
            <a:r>
              <a:rPr lang="en-US" dirty="0"/>
              <a:t>Click to edit title styles</a:t>
            </a:r>
          </a:p>
        </p:txBody>
      </p:sp>
      <p:sp>
        <p:nvSpPr>
          <p:cNvPr id="23" name="Text Placeholder 20">
            <a:extLst>
              <a:ext uri="{FF2B5EF4-FFF2-40B4-BE49-F238E27FC236}">
                <a16:creationId xmlns:a16="http://schemas.microsoft.com/office/drawing/2014/main" id="{E920269A-E802-4FD5-8D5A-913D79DD172C}"/>
              </a:ext>
            </a:extLst>
          </p:cNvPr>
          <p:cNvSpPr>
            <a:spLocks noGrp="1"/>
          </p:cNvSpPr>
          <p:nvPr>
            <p:ph type="body" sz="quarter" idx="18" hasCustomPrompt="1"/>
          </p:nvPr>
        </p:nvSpPr>
        <p:spPr>
          <a:xfrm>
            <a:off x="885824" y="1714500"/>
            <a:ext cx="6010276" cy="341632"/>
          </a:xfrm>
        </p:spPr>
        <p:txBody>
          <a:bodyPr lIns="0" rIns="0">
            <a:spAutoFit/>
          </a:bodyPr>
          <a:lstStyle>
            <a:lvl1pPr marL="0" indent="0">
              <a:buNone/>
              <a:defRPr sz="1800">
                <a:solidFill>
                  <a:schemeClr val="bg1"/>
                </a:solidFill>
              </a:defRPr>
            </a:lvl1pPr>
            <a:lvl2pPr marL="457200" indent="0">
              <a:buNone/>
              <a:defRPr sz="1800">
                <a:solidFill>
                  <a:schemeClr val="bg1">
                    <a:lumMod val="95000"/>
                  </a:schemeClr>
                </a:solidFill>
              </a:defRPr>
            </a:lvl2pPr>
            <a:lvl3pPr marL="914400" indent="0">
              <a:buNone/>
              <a:defRPr sz="1800">
                <a:solidFill>
                  <a:schemeClr val="bg1">
                    <a:lumMod val="95000"/>
                  </a:schemeClr>
                </a:solidFill>
              </a:defRPr>
            </a:lvl3pPr>
            <a:lvl4pPr marL="1371600" indent="0">
              <a:buNone/>
              <a:defRPr sz="1800">
                <a:solidFill>
                  <a:schemeClr val="bg1">
                    <a:lumMod val="95000"/>
                  </a:schemeClr>
                </a:solidFill>
              </a:defRPr>
            </a:lvl4pPr>
            <a:lvl5pPr marL="1828800" indent="0">
              <a:buNone/>
              <a:defRPr sz="1800">
                <a:solidFill>
                  <a:schemeClr val="bg1">
                    <a:lumMod val="95000"/>
                  </a:schemeClr>
                </a:solidFill>
              </a:defRPr>
            </a:lvl5pPr>
          </a:lstStyle>
          <a:p>
            <a:pPr lvl="0"/>
            <a:r>
              <a:rPr lang="en-US" dirty="0"/>
              <a:t>Click to edit text styles</a:t>
            </a:r>
            <a:endParaRPr lang="en-GB" dirty="0"/>
          </a:p>
        </p:txBody>
      </p:sp>
      <p:sp>
        <p:nvSpPr>
          <p:cNvPr id="16" name="Picture Placeholder 14">
            <a:extLst>
              <a:ext uri="{FF2B5EF4-FFF2-40B4-BE49-F238E27FC236}">
                <a16:creationId xmlns:a16="http://schemas.microsoft.com/office/drawing/2014/main" id="{26A52573-4652-438E-AD4C-AC67A844CE3C}"/>
              </a:ext>
            </a:extLst>
          </p:cNvPr>
          <p:cNvSpPr>
            <a:spLocks noGrp="1"/>
          </p:cNvSpPr>
          <p:nvPr>
            <p:ph type="pic" sz="quarter" idx="14"/>
          </p:nvPr>
        </p:nvSpPr>
        <p:spPr>
          <a:xfrm>
            <a:off x="7722214" y="445338"/>
            <a:ext cx="4026138" cy="5526000"/>
          </a:xfrm>
          <a:prstGeom prst="round2DiagRect">
            <a:avLst>
              <a:gd name="adj1" fmla="val 0"/>
              <a:gd name="adj2" fmla="val 23139"/>
            </a:avLst>
          </a:prstGeom>
          <a:solidFill>
            <a:srgbClr val="CDEBEA"/>
          </a:solidFill>
          <a:ln>
            <a:noFill/>
          </a:ln>
        </p:spPr>
        <p:txBody>
          <a:bodyPr lIns="828000"/>
          <a:lstStyle>
            <a:lvl1pPr marL="0" indent="0">
              <a:buNone/>
              <a:defRPr>
                <a:solidFill>
                  <a:schemeClr val="tx1">
                    <a:alpha val="0"/>
                  </a:schemeClr>
                </a:solidFill>
              </a:defRPr>
            </a:lvl1pPr>
          </a:lstStyle>
          <a:p>
            <a:endParaRPr lang="en-GB" dirty="0"/>
          </a:p>
        </p:txBody>
      </p:sp>
      <p:grpSp>
        <p:nvGrpSpPr>
          <p:cNvPr id="36" name="Group 35">
            <a:extLst>
              <a:ext uri="{FF2B5EF4-FFF2-40B4-BE49-F238E27FC236}">
                <a16:creationId xmlns:a16="http://schemas.microsoft.com/office/drawing/2014/main" id="{9159B361-023B-44A2-8099-F6528AEB9DD6}"/>
              </a:ext>
            </a:extLst>
          </p:cNvPr>
          <p:cNvGrpSpPr/>
          <p:nvPr userDrawn="1"/>
        </p:nvGrpSpPr>
        <p:grpSpPr>
          <a:xfrm>
            <a:off x="442913" y="6505088"/>
            <a:ext cx="398514" cy="110506"/>
            <a:chOff x="11411262" y="6509516"/>
            <a:chExt cx="398514" cy="110506"/>
          </a:xfrm>
        </p:grpSpPr>
        <p:sp>
          <p:nvSpPr>
            <p:cNvPr id="37" name="Rectangle: Diagonal Corners Rounded 36">
              <a:extLst>
                <a:ext uri="{FF2B5EF4-FFF2-40B4-BE49-F238E27FC236}">
                  <a16:creationId xmlns:a16="http://schemas.microsoft.com/office/drawing/2014/main" id="{B860B63A-1186-47C8-9595-CF75BA7035A6}"/>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Diagonal Corners Rounded 37">
              <a:extLst>
                <a:ext uri="{FF2B5EF4-FFF2-40B4-BE49-F238E27FC236}">
                  <a16:creationId xmlns:a16="http://schemas.microsoft.com/office/drawing/2014/main" id="{52719399-AEEC-4A09-A2A2-1BBBFCA0B87B}"/>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Diagonal Corners Rounded 38">
              <a:extLst>
                <a:ext uri="{FF2B5EF4-FFF2-40B4-BE49-F238E27FC236}">
                  <a16:creationId xmlns:a16="http://schemas.microsoft.com/office/drawing/2014/main" id="{4CB7166E-8F46-4601-8DDC-55FE795999B3}"/>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0" name="Slide Number Placeholder 6">
            <a:extLst>
              <a:ext uri="{FF2B5EF4-FFF2-40B4-BE49-F238E27FC236}">
                <a16:creationId xmlns:a16="http://schemas.microsoft.com/office/drawing/2014/main" id="{6397B6FF-4A58-42BE-9DA1-2E6A051E03A5}"/>
              </a:ext>
            </a:extLst>
          </p:cNvPr>
          <p:cNvSpPr>
            <a:spLocks noGrp="1"/>
          </p:cNvSpPr>
          <p:nvPr>
            <p:ph type="sldNum" sz="quarter" idx="12"/>
          </p:nvPr>
        </p:nvSpPr>
        <p:spPr>
          <a:xfrm>
            <a:off x="816133"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pic>
        <p:nvPicPr>
          <p:cNvPr id="13" name="Graphic 12">
            <a:extLst>
              <a:ext uri="{FF2B5EF4-FFF2-40B4-BE49-F238E27FC236}">
                <a16:creationId xmlns:a16="http://schemas.microsoft.com/office/drawing/2014/main" id="{28BA2E15-E97F-45DF-8930-A44CFFBFD3D8}"/>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79" y="6244657"/>
            <a:ext cx="1190191" cy="378000"/>
          </a:xfrm>
          <a:prstGeom prst="rect">
            <a:avLst/>
          </a:prstGeom>
        </p:spPr>
      </p:pic>
      <p:sp>
        <p:nvSpPr>
          <p:cNvPr id="15" name="TextBox 14">
            <a:extLst>
              <a:ext uri="{FF2B5EF4-FFF2-40B4-BE49-F238E27FC236}">
                <a16:creationId xmlns:a16="http://schemas.microsoft.com/office/drawing/2014/main" id="{0A876235-3C2B-3A4F-A32F-3BAEF0C6F7A0}"/>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19783941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imple text slide_1">
    <p:bg>
      <p:bgPr>
        <a:solidFill>
          <a:schemeClr val="bg1"/>
        </a:solidFill>
        <a:effectLst/>
      </p:bgPr>
    </p:bg>
    <p:spTree>
      <p:nvGrpSpPr>
        <p:cNvPr id="1" name=""/>
        <p:cNvGrpSpPr/>
        <p:nvPr/>
      </p:nvGrpSpPr>
      <p:grpSpPr>
        <a:xfrm>
          <a:off x="0" y="0"/>
          <a:ext cx="0" cy="0"/>
          <a:chOff x="0" y="0"/>
          <a:chExt cx="0" cy="0"/>
        </a:xfrm>
      </p:grpSpPr>
      <p:sp>
        <p:nvSpPr>
          <p:cNvPr id="20" name="Text Placeholder 18">
            <a:extLst>
              <a:ext uri="{FF2B5EF4-FFF2-40B4-BE49-F238E27FC236}">
                <a16:creationId xmlns:a16="http://schemas.microsoft.com/office/drawing/2014/main" id="{4830116D-2488-47F8-BC18-F909723AFBA4}"/>
              </a:ext>
            </a:extLst>
          </p:cNvPr>
          <p:cNvSpPr>
            <a:spLocks noGrp="1"/>
          </p:cNvSpPr>
          <p:nvPr>
            <p:ph type="body" sz="quarter" idx="26" hasCustomPrompt="1"/>
          </p:nvPr>
        </p:nvSpPr>
        <p:spPr>
          <a:xfrm>
            <a:off x="579438" y="526299"/>
            <a:ext cx="10634662" cy="480131"/>
          </a:xfrm>
        </p:spPr>
        <p:txBody>
          <a:bodyPr wrap="square" lIns="0" rIns="0">
            <a:spAutoFit/>
          </a:bodyPr>
          <a:lstStyle>
            <a:lvl1pPr marL="0" indent="0">
              <a:buNone/>
              <a:defRPr sz="2800" b="1">
                <a:solidFill>
                  <a:schemeClr val="accent1"/>
                </a:solidFill>
              </a:defRPr>
            </a:lvl1pPr>
          </a:lstStyle>
          <a:p>
            <a:pPr lvl="0"/>
            <a:r>
              <a:rPr lang="en-US" dirty="0"/>
              <a:t>Click to edit title styles</a:t>
            </a:r>
          </a:p>
        </p:txBody>
      </p:sp>
      <p:sp>
        <p:nvSpPr>
          <p:cNvPr id="21" name="Text Placeholder 18">
            <a:extLst>
              <a:ext uri="{FF2B5EF4-FFF2-40B4-BE49-F238E27FC236}">
                <a16:creationId xmlns:a16="http://schemas.microsoft.com/office/drawing/2014/main" id="{814F42F0-1A1F-41EA-BD8F-5CDA4D222317}"/>
              </a:ext>
            </a:extLst>
          </p:cNvPr>
          <p:cNvSpPr>
            <a:spLocks noGrp="1"/>
          </p:cNvSpPr>
          <p:nvPr>
            <p:ph type="body" sz="quarter" idx="17" hasCustomPrompt="1"/>
          </p:nvPr>
        </p:nvSpPr>
        <p:spPr>
          <a:xfrm>
            <a:off x="579500" y="1073904"/>
            <a:ext cx="10634600" cy="341632"/>
          </a:xfrm>
        </p:spPr>
        <p:txBody>
          <a:bodyPr wrap="square" lIns="0" rIns="0">
            <a:spAutoFit/>
          </a:bodyPr>
          <a:lstStyle>
            <a:lvl1pPr marL="0" indent="0">
              <a:buNone/>
              <a:defRPr sz="1800" b="1">
                <a:solidFill>
                  <a:schemeClr val="tx1"/>
                </a:solidFill>
              </a:defRPr>
            </a:lvl1pPr>
          </a:lstStyle>
          <a:p>
            <a:pPr lvl="0"/>
            <a:r>
              <a:rPr lang="en-US" dirty="0"/>
              <a:t>Click to edit title styles</a:t>
            </a:r>
          </a:p>
        </p:txBody>
      </p:sp>
      <p:pic>
        <p:nvPicPr>
          <p:cNvPr id="17" name="Graphic 16">
            <a:extLst>
              <a:ext uri="{FF2B5EF4-FFF2-40B4-BE49-F238E27FC236}">
                <a16:creationId xmlns:a16="http://schemas.microsoft.com/office/drawing/2014/main" id="{EADEC60B-B5C5-48F6-B4AF-9F8C2448FA4B}"/>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79" y="6244657"/>
            <a:ext cx="1190191" cy="378000"/>
          </a:xfrm>
          <a:prstGeom prst="rect">
            <a:avLst/>
          </a:prstGeom>
        </p:spPr>
      </p:pic>
      <p:sp>
        <p:nvSpPr>
          <p:cNvPr id="35" name="Slide Number Placeholder 6">
            <a:extLst>
              <a:ext uri="{FF2B5EF4-FFF2-40B4-BE49-F238E27FC236}">
                <a16:creationId xmlns:a16="http://schemas.microsoft.com/office/drawing/2014/main" id="{16C544C0-1A88-4303-AEC7-3603989BA669}"/>
              </a:ext>
            </a:extLst>
          </p:cNvPr>
          <p:cNvSpPr>
            <a:spLocks noGrp="1"/>
          </p:cNvSpPr>
          <p:nvPr>
            <p:ph type="sldNum" sz="quarter" idx="12"/>
          </p:nvPr>
        </p:nvSpPr>
        <p:spPr>
          <a:xfrm>
            <a:off x="825658"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grpSp>
        <p:nvGrpSpPr>
          <p:cNvPr id="36" name="Group 35">
            <a:extLst>
              <a:ext uri="{FF2B5EF4-FFF2-40B4-BE49-F238E27FC236}">
                <a16:creationId xmlns:a16="http://schemas.microsoft.com/office/drawing/2014/main" id="{3A8DFEEB-4B11-4C5A-8F05-C83BC38BB100}"/>
              </a:ext>
            </a:extLst>
          </p:cNvPr>
          <p:cNvGrpSpPr/>
          <p:nvPr userDrawn="1"/>
        </p:nvGrpSpPr>
        <p:grpSpPr>
          <a:xfrm>
            <a:off x="445558" y="6505088"/>
            <a:ext cx="398514" cy="110506"/>
            <a:chOff x="11411262" y="6509516"/>
            <a:chExt cx="398514" cy="110506"/>
          </a:xfrm>
        </p:grpSpPr>
        <p:sp>
          <p:nvSpPr>
            <p:cNvPr id="37" name="Rectangle: Diagonal Corners Rounded 36">
              <a:extLst>
                <a:ext uri="{FF2B5EF4-FFF2-40B4-BE49-F238E27FC236}">
                  <a16:creationId xmlns:a16="http://schemas.microsoft.com/office/drawing/2014/main" id="{D0EC5906-BE9B-4DF3-BB69-4BE5B2E8C7B4}"/>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Diagonal Corners Rounded 37">
              <a:extLst>
                <a:ext uri="{FF2B5EF4-FFF2-40B4-BE49-F238E27FC236}">
                  <a16:creationId xmlns:a16="http://schemas.microsoft.com/office/drawing/2014/main" id="{DDDC0A24-2947-46F4-9998-68878F6E44FB}"/>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Diagonal Corners Rounded 38">
              <a:extLst>
                <a:ext uri="{FF2B5EF4-FFF2-40B4-BE49-F238E27FC236}">
                  <a16:creationId xmlns:a16="http://schemas.microsoft.com/office/drawing/2014/main" id="{1E6C0463-2A11-4126-A375-E8DD52EE101F}"/>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4" name="TextBox 13">
            <a:extLst>
              <a:ext uri="{FF2B5EF4-FFF2-40B4-BE49-F238E27FC236}">
                <a16:creationId xmlns:a16="http://schemas.microsoft.com/office/drawing/2014/main" id="{B9F37F55-4F20-374B-A606-306DCAB96FD5}"/>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
        <p:nvSpPr>
          <p:cNvPr id="15" name="Text Placeholder 2"/>
          <p:cNvSpPr>
            <a:spLocks noGrp="1"/>
          </p:cNvSpPr>
          <p:nvPr>
            <p:ph type="body" sz="quarter" idx="27"/>
          </p:nvPr>
        </p:nvSpPr>
        <p:spPr>
          <a:xfrm>
            <a:off x="579438" y="1482725"/>
            <a:ext cx="10634662" cy="3705225"/>
          </a:xfrm>
        </p:spPr>
        <p:txBody>
          <a:bodyPr/>
          <a:lstStyle>
            <a:lvl1pPr marL="342900" indent="-342900">
              <a:buFont typeface="Arial" panose="020B0604020202020204" pitchFamily="34" charset="0"/>
              <a:buChar char="•"/>
              <a:defRPr/>
            </a:lvl1pPr>
            <a:lvl2pPr marL="742950" indent="-285750">
              <a:buFont typeface="Arial" panose="020B0604020202020204" pitchFamily="34" charset="0"/>
              <a:buChar char="•"/>
              <a:defRPr b="0"/>
            </a:lvl2pPr>
            <a:lvl3pPr marL="1200150" indent="-285750">
              <a:buFont typeface="Arial" panose="020B0604020202020204" pitchFamily="34" charset="0"/>
              <a:buChar char="•"/>
              <a:defRPr/>
            </a:lvl3pPr>
            <a:lvl4pPr marL="1657350" indent="-285750">
              <a:buFont typeface="Arial" panose="020B0604020202020204" pitchFamily="34" charset="0"/>
              <a:buChar char="•"/>
              <a:defRPr/>
            </a:lvl4pPr>
            <a:lvl5pPr marL="2000250" indent="-171450">
              <a:buFont typeface="Arial" panose="020B0604020202020204" pitchFamily="34" charset="0"/>
              <a:buChar cha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856207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imple text slide_2">
    <p:spTree>
      <p:nvGrpSpPr>
        <p:cNvPr id="1" name=""/>
        <p:cNvGrpSpPr/>
        <p:nvPr/>
      </p:nvGrpSpPr>
      <p:grpSpPr>
        <a:xfrm>
          <a:off x="0" y="0"/>
          <a:ext cx="0" cy="0"/>
          <a:chOff x="0" y="0"/>
          <a:chExt cx="0" cy="0"/>
        </a:xfrm>
      </p:grpSpPr>
      <p:pic>
        <p:nvPicPr>
          <p:cNvPr id="18" name="Graphic 17">
            <a:extLst>
              <a:ext uri="{FF2B5EF4-FFF2-40B4-BE49-F238E27FC236}">
                <a16:creationId xmlns:a16="http://schemas.microsoft.com/office/drawing/2014/main" id="{9779ADBB-56B9-4D52-A8A2-0B84AE1E7D8E}"/>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79" y="6244657"/>
            <a:ext cx="1190191" cy="378000"/>
          </a:xfrm>
          <a:prstGeom prst="rect">
            <a:avLst/>
          </a:prstGeom>
        </p:spPr>
      </p:pic>
      <p:grpSp>
        <p:nvGrpSpPr>
          <p:cNvPr id="35" name="Group 34">
            <a:extLst>
              <a:ext uri="{FF2B5EF4-FFF2-40B4-BE49-F238E27FC236}">
                <a16:creationId xmlns:a16="http://schemas.microsoft.com/office/drawing/2014/main" id="{5947C56D-5D9B-42CB-BE13-8FCFD61E81B1}"/>
              </a:ext>
            </a:extLst>
          </p:cNvPr>
          <p:cNvGrpSpPr/>
          <p:nvPr userDrawn="1"/>
        </p:nvGrpSpPr>
        <p:grpSpPr>
          <a:xfrm>
            <a:off x="445558" y="6505088"/>
            <a:ext cx="398514" cy="110506"/>
            <a:chOff x="11411262" y="6509516"/>
            <a:chExt cx="398514" cy="110506"/>
          </a:xfrm>
        </p:grpSpPr>
        <p:sp>
          <p:nvSpPr>
            <p:cNvPr id="36" name="Rectangle: Diagonal Corners Rounded 35">
              <a:extLst>
                <a:ext uri="{FF2B5EF4-FFF2-40B4-BE49-F238E27FC236}">
                  <a16:creationId xmlns:a16="http://schemas.microsoft.com/office/drawing/2014/main" id="{01C56B39-5004-4CCF-9B3F-D10007918646}"/>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Diagonal Corners Rounded 36">
              <a:extLst>
                <a:ext uri="{FF2B5EF4-FFF2-40B4-BE49-F238E27FC236}">
                  <a16:creationId xmlns:a16="http://schemas.microsoft.com/office/drawing/2014/main" id="{B11DA635-47DE-4EEA-A140-91A93268537E}"/>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Diagonal Corners Rounded 37">
              <a:extLst>
                <a:ext uri="{FF2B5EF4-FFF2-40B4-BE49-F238E27FC236}">
                  <a16:creationId xmlns:a16="http://schemas.microsoft.com/office/drawing/2014/main" id="{A1474E3F-473A-485F-A222-F21B93057849}"/>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9" name="Slide Number Placeholder 6">
            <a:extLst>
              <a:ext uri="{FF2B5EF4-FFF2-40B4-BE49-F238E27FC236}">
                <a16:creationId xmlns:a16="http://schemas.microsoft.com/office/drawing/2014/main" id="{8C759CD0-EA40-478B-96E9-7079C395272C}"/>
              </a:ext>
            </a:extLst>
          </p:cNvPr>
          <p:cNvSpPr>
            <a:spLocks noGrp="1"/>
          </p:cNvSpPr>
          <p:nvPr>
            <p:ph type="sldNum" sz="quarter" idx="12"/>
          </p:nvPr>
        </p:nvSpPr>
        <p:spPr>
          <a:xfrm>
            <a:off x="825658"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13" name="TextBox 12">
            <a:extLst>
              <a:ext uri="{FF2B5EF4-FFF2-40B4-BE49-F238E27FC236}">
                <a16:creationId xmlns:a16="http://schemas.microsoft.com/office/drawing/2014/main" id="{4691664B-D54A-4394-88D3-E79649C293BA}"/>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
        <p:nvSpPr>
          <p:cNvPr id="12" name="Text Placeholder 18">
            <a:extLst>
              <a:ext uri="{FF2B5EF4-FFF2-40B4-BE49-F238E27FC236}">
                <a16:creationId xmlns:a16="http://schemas.microsoft.com/office/drawing/2014/main" id="{4830116D-2488-47F8-BC18-F909723AFBA4}"/>
              </a:ext>
            </a:extLst>
          </p:cNvPr>
          <p:cNvSpPr>
            <a:spLocks noGrp="1"/>
          </p:cNvSpPr>
          <p:nvPr>
            <p:ph type="body" sz="quarter" idx="26" hasCustomPrompt="1"/>
          </p:nvPr>
        </p:nvSpPr>
        <p:spPr>
          <a:xfrm>
            <a:off x="579438" y="526299"/>
            <a:ext cx="10634662" cy="480131"/>
          </a:xfrm>
        </p:spPr>
        <p:txBody>
          <a:bodyPr wrap="square" lIns="0" rIns="0">
            <a:spAutoFit/>
          </a:bodyPr>
          <a:lstStyle>
            <a:lvl1pPr marL="0" indent="0">
              <a:buNone/>
              <a:defRPr sz="2800" b="1">
                <a:solidFill>
                  <a:schemeClr val="accent1"/>
                </a:solidFill>
              </a:defRPr>
            </a:lvl1pPr>
          </a:lstStyle>
          <a:p>
            <a:pPr lvl="0"/>
            <a:r>
              <a:rPr lang="en-US" dirty="0"/>
              <a:t>Click to edit title styles</a:t>
            </a:r>
          </a:p>
        </p:txBody>
      </p:sp>
      <p:sp>
        <p:nvSpPr>
          <p:cNvPr id="15" name="Text Placeholder 2"/>
          <p:cNvSpPr>
            <a:spLocks noGrp="1"/>
          </p:cNvSpPr>
          <p:nvPr>
            <p:ph type="body" sz="quarter" idx="27"/>
          </p:nvPr>
        </p:nvSpPr>
        <p:spPr>
          <a:xfrm>
            <a:off x="579438" y="1482725"/>
            <a:ext cx="10634662" cy="3705225"/>
          </a:xfrm>
        </p:spPr>
        <p:txBody>
          <a:bodyPr/>
          <a:lstStyle>
            <a:lvl1pPr marL="342900" indent="-342900">
              <a:buFont typeface="Arial" panose="020B0604020202020204" pitchFamily="34" charset="0"/>
              <a:buChar char="•"/>
              <a:defRPr/>
            </a:lvl1pPr>
            <a:lvl2pPr marL="742950" indent="-285750">
              <a:buFont typeface="Arial" panose="020B0604020202020204" pitchFamily="34" charset="0"/>
              <a:buChar char="•"/>
              <a:defRPr b="0"/>
            </a:lvl2pPr>
            <a:lvl3pPr marL="1200150" indent="-285750">
              <a:buFont typeface="Arial" panose="020B0604020202020204" pitchFamily="34" charset="0"/>
              <a:buChar char="•"/>
              <a:defRPr/>
            </a:lvl3pPr>
            <a:lvl4pPr marL="1657350" indent="-285750">
              <a:buFont typeface="Arial" panose="020B0604020202020204" pitchFamily="34" charset="0"/>
              <a:buChar char="•"/>
              <a:defRPr/>
            </a:lvl4pPr>
            <a:lvl5pPr marL="2000250" indent="-171450">
              <a:buFont typeface="Arial" panose="020B0604020202020204" pitchFamily="34" charset="0"/>
              <a:buChar cha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0177756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imple text slide_3">
    <p:bg>
      <p:bgPr>
        <a:solidFill>
          <a:srgbClr val="E6F2EF"/>
        </a:solidFill>
        <a:effectLst/>
      </p:bgPr>
    </p:bg>
    <p:spTree>
      <p:nvGrpSpPr>
        <p:cNvPr id="1" name=""/>
        <p:cNvGrpSpPr/>
        <p:nvPr/>
      </p:nvGrpSpPr>
      <p:grpSpPr>
        <a:xfrm>
          <a:off x="0" y="0"/>
          <a:ext cx="0" cy="0"/>
          <a:chOff x="0" y="0"/>
          <a:chExt cx="0" cy="0"/>
        </a:xfrm>
      </p:grpSpPr>
      <p:grpSp>
        <p:nvGrpSpPr>
          <p:cNvPr id="36" name="Group 35">
            <a:extLst>
              <a:ext uri="{FF2B5EF4-FFF2-40B4-BE49-F238E27FC236}">
                <a16:creationId xmlns:a16="http://schemas.microsoft.com/office/drawing/2014/main" id="{3E9FC302-0402-4275-847B-DDA93D22F5D1}"/>
              </a:ext>
            </a:extLst>
          </p:cNvPr>
          <p:cNvGrpSpPr/>
          <p:nvPr userDrawn="1"/>
        </p:nvGrpSpPr>
        <p:grpSpPr>
          <a:xfrm>
            <a:off x="445558" y="6505088"/>
            <a:ext cx="398514" cy="110506"/>
            <a:chOff x="11411262" y="6509516"/>
            <a:chExt cx="398514" cy="110506"/>
          </a:xfrm>
        </p:grpSpPr>
        <p:sp>
          <p:nvSpPr>
            <p:cNvPr id="37" name="Rectangle: Diagonal Corners Rounded 36">
              <a:extLst>
                <a:ext uri="{FF2B5EF4-FFF2-40B4-BE49-F238E27FC236}">
                  <a16:creationId xmlns:a16="http://schemas.microsoft.com/office/drawing/2014/main" id="{11C4E5AF-7635-463C-B31D-F9D3133A7B00}"/>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Diagonal Corners Rounded 37">
              <a:extLst>
                <a:ext uri="{FF2B5EF4-FFF2-40B4-BE49-F238E27FC236}">
                  <a16:creationId xmlns:a16="http://schemas.microsoft.com/office/drawing/2014/main" id="{DF2D0BE9-7E2A-4417-9D00-CDBBE3526112}"/>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Diagonal Corners Rounded 38">
              <a:extLst>
                <a:ext uri="{FF2B5EF4-FFF2-40B4-BE49-F238E27FC236}">
                  <a16:creationId xmlns:a16="http://schemas.microsoft.com/office/drawing/2014/main" id="{13B0F43E-FFAE-49F3-AB07-4F198CDD88E2}"/>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0" name="Slide Number Placeholder 6">
            <a:extLst>
              <a:ext uri="{FF2B5EF4-FFF2-40B4-BE49-F238E27FC236}">
                <a16:creationId xmlns:a16="http://schemas.microsoft.com/office/drawing/2014/main" id="{13E1E2BA-4B6A-43E2-BD58-B1B6A1990D0F}"/>
              </a:ext>
            </a:extLst>
          </p:cNvPr>
          <p:cNvSpPr>
            <a:spLocks noGrp="1"/>
          </p:cNvSpPr>
          <p:nvPr>
            <p:ph type="sldNum" sz="quarter" idx="12"/>
          </p:nvPr>
        </p:nvSpPr>
        <p:spPr>
          <a:xfrm>
            <a:off x="825658"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10" name="TextBox 9">
            <a:extLst>
              <a:ext uri="{FF2B5EF4-FFF2-40B4-BE49-F238E27FC236}">
                <a16:creationId xmlns:a16="http://schemas.microsoft.com/office/drawing/2014/main" id="{07FB25B9-BB5C-4076-B256-C1B705AC688B}"/>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pic>
        <p:nvPicPr>
          <p:cNvPr id="11" name="Graphic 10">
            <a:extLst>
              <a:ext uri="{FF2B5EF4-FFF2-40B4-BE49-F238E27FC236}">
                <a16:creationId xmlns:a16="http://schemas.microsoft.com/office/drawing/2014/main" id="{7A475382-AE51-42C0-858A-654D166D1F99}"/>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79" y="6244657"/>
            <a:ext cx="1190191" cy="378000"/>
          </a:xfrm>
          <a:prstGeom prst="rect">
            <a:avLst/>
          </a:prstGeom>
        </p:spPr>
      </p:pic>
      <p:sp>
        <p:nvSpPr>
          <p:cNvPr id="17" name="Text Placeholder 18">
            <a:extLst>
              <a:ext uri="{FF2B5EF4-FFF2-40B4-BE49-F238E27FC236}">
                <a16:creationId xmlns:a16="http://schemas.microsoft.com/office/drawing/2014/main" id="{21DDADD0-F56D-4227-9442-8199834C6AE6}"/>
              </a:ext>
            </a:extLst>
          </p:cNvPr>
          <p:cNvSpPr>
            <a:spLocks noGrp="1"/>
          </p:cNvSpPr>
          <p:nvPr>
            <p:ph type="body" sz="quarter" idx="19" hasCustomPrompt="1"/>
          </p:nvPr>
        </p:nvSpPr>
        <p:spPr>
          <a:xfrm>
            <a:off x="579437" y="551699"/>
            <a:ext cx="10634663" cy="480131"/>
          </a:xfrm>
        </p:spPr>
        <p:txBody>
          <a:bodyPr wrap="square" lIns="0" rIns="0">
            <a:spAutoFit/>
          </a:bodyPr>
          <a:lstStyle>
            <a:lvl1pPr marL="0" indent="0">
              <a:buNone/>
              <a:defRPr sz="2800" b="1">
                <a:solidFill>
                  <a:schemeClr val="accent1"/>
                </a:solidFill>
              </a:defRPr>
            </a:lvl1pPr>
          </a:lstStyle>
          <a:p>
            <a:pPr lvl="0"/>
            <a:r>
              <a:rPr lang="en-US" dirty="0"/>
              <a:t>Click to edit title styles</a:t>
            </a:r>
          </a:p>
        </p:txBody>
      </p:sp>
      <p:sp>
        <p:nvSpPr>
          <p:cNvPr id="12" name="Text Placeholder 18">
            <a:extLst>
              <a:ext uri="{FF2B5EF4-FFF2-40B4-BE49-F238E27FC236}">
                <a16:creationId xmlns:a16="http://schemas.microsoft.com/office/drawing/2014/main" id="{814F42F0-1A1F-41EA-BD8F-5CDA4D222317}"/>
              </a:ext>
            </a:extLst>
          </p:cNvPr>
          <p:cNvSpPr>
            <a:spLocks noGrp="1"/>
          </p:cNvSpPr>
          <p:nvPr>
            <p:ph type="body" sz="quarter" idx="17" hasCustomPrompt="1"/>
          </p:nvPr>
        </p:nvSpPr>
        <p:spPr>
          <a:xfrm>
            <a:off x="579500" y="1073904"/>
            <a:ext cx="10634600" cy="341632"/>
          </a:xfrm>
        </p:spPr>
        <p:txBody>
          <a:bodyPr wrap="square" lIns="0" rIns="0">
            <a:spAutoFit/>
          </a:bodyPr>
          <a:lstStyle>
            <a:lvl1pPr marL="0" indent="0">
              <a:buNone/>
              <a:defRPr sz="1800" b="1">
                <a:solidFill>
                  <a:schemeClr val="tx1"/>
                </a:solidFill>
              </a:defRPr>
            </a:lvl1pPr>
          </a:lstStyle>
          <a:p>
            <a:pPr lvl="0"/>
            <a:r>
              <a:rPr lang="en-US" dirty="0"/>
              <a:t>Click to edit title styles</a:t>
            </a:r>
          </a:p>
        </p:txBody>
      </p:sp>
      <p:sp>
        <p:nvSpPr>
          <p:cNvPr id="13" name="Text Placeholder 2"/>
          <p:cNvSpPr>
            <a:spLocks noGrp="1"/>
          </p:cNvSpPr>
          <p:nvPr>
            <p:ph type="body" sz="quarter" idx="27"/>
          </p:nvPr>
        </p:nvSpPr>
        <p:spPr>
          <a:xfrm>
            <a:off x="579438" y="1482725"/>
            <a:ext cx="10634662" cy="3705225"/>
          </a:xfrm>
        </p:spPr>
        <p:txBody>
          <a:bodyPr/>
          <a:lstStyle>
            <a:lvl1pPr marL="342900" indent="-342900">
              <a:buFont typeface="Arial" panose="020B0604020202020204" pitchFamily="34" charset="0"/>
              <a:buChar char="•"/>
              <a:defRPr/>
            </a:lvl1pPr>
            <a:lvl2pPr marL="742950" indent="-285750">
              <a:buFont typeface="Arial" panose="020B0604020202020204" pitchFamily="34" charset="0"/>
              <a:buChar char="•"/>
              <a:defRPr b="0"/>
            </a:lvl2pPr>
            <a:lvl3pPr marL="1200150" indent="-285750">
              <a:buFont typeface="Arial" panose="020B0604020202020204" pitchFamily="34" charset="0"/>
              <a:buChar char="•"/>
              <a:defRPr/>
            </a:lvl3pPr>
            <a:lvl4pPr marL="1657350" indent="-285750">
              <a:buFont typeface="Arial" panose="020B0604020202020204" pitchFamily="34" charset="0"/>
              <a:buChar char="•"/>
              <a:defRPr/>
            </a:lvl4pPr>
            <a:lvl5pPr marL="2000250" indent="-171450">
              <a:buFont typeface="Arial" panose="020B0604020202020204" pitchFamily="34" charset="0"/>
              <a:buChar cha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2858539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hart comparison_1 imag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E38A7D0-B508-4DA2-94FC-E4C812D5F01F}"/>
              </a:ext>
            </a:extLst>
          </p:cNvPr>
          <p:cNvSpPr>
            <a:spLocks noGrp="1"/>
          </p:cNvSpPr>
          <p:nvPr>
            <p:ph type="pic" sz="quarter" idx="21"/>
          </p:nvPr>
        </p:nvSpPr>
        <p:spPr>
          <a:xfrm>
            <a:off x="445558" y="442913"/>
            <a:ext cx="4374092" cy="2768400"/>
          </a:xfrm>
        </p:spPr>
        <p:txBody>
          <a:bodyPr/>
          <a:lstStyle>
            <a:lvl1pPr>
              <a:defRPr>
                <a:noFill/>
              </a:defRPr>
            </a:lvl1pPr>
          </a:lstStyle>
          <a:p>
            <a:endParaRPr lang="en-SG"/>
          </a:p>
        </p:txBody>
      </p:sp>
      <p:sp>
        <p:nvSpPr>
          <p:cNvPr id="27" name="Rectangle: Single Corner Rounded 26">
            <a:extLst>
              <a:ext uri="{FF2B5EF4-FFF2-40B4-BE49-F238E27FC236}">
                <a16:creationId xmlns:a16="http://schemas.microsoft.com/office/drawing/2014/main" id="{ED2D837C-4478-459D-9F93-BCA818A2876B}"/>
              </a:ext>
            </a:extLst>
          </p:cNvPr>
          <p:cNvSpPr/>
          <p:nvPr userDrawn="1"/>
        </p:nvSpPr>
        <p:spPr>
          <a:xfrm flipV="1">
            <a:off x="448785" y="3206936"/>
            <a:ext cx="4373916" cy="2761200"/>
          </a:xfrm>
          <a:prstGeom prst="round1Rect">
            <a:avLst>
              <a:gd name="adj" fmla="val 3474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35" name="Text Placeholder 34">
            <a:extLst>
              <a:ext uri="{FF2B5EF4-FFF2-40B4-BE49-F238E27FC236}">
                <a16:creationId xmlns:a16="http://schemas.microsoft.com/office/drawing/2014/main" id="{19BC367A-721E-43EF-B869-8D6492E0D6B9}"/>
              </a:ext>
            </a:extLst>
          </p:cNvPr>
          <p:cNvSpPr>
            <a:spLocks noGrp="1"/>
          </p:cNvSpPr>
          <p:nvPr>
            <p:ph type="body" sz="quarter" idx="17"/>
          </p:nvPr>
        </p:nvSpPr>
        <p:spPr>
          <a:xfrm>
            <a:off x="5247889" y="443412"/>
            <a:ext cx="3743863" cy="424732"/>
          </a:xfrm>
        </p:spPr>
        <p:txBody>
          <a:bodyPr wrap="square" lIns="0" rIns="0">
            <a:spAutoFit/>
          </a:bodyPr>
          <a:lstStyle>
            <a:lvl1pPr marL="0" indent="0" algn="l">
              <a:buNone/>
              <a:defRPr sz="2400" b="1">
                <a:solidFill>
                  <a:schemeClr val="accent1"/>
                </a:solidFill>
              </a:defRPr>
            </a:lvl1pPr>
          </a:lstStyle>
          <a:p>
            <a:pPr lvl="0"/>
            <a:endParaRPr lang="en-GB" dirty="0"/>
          </a:p>
        </p:txBody>
      </p:sp>
      <p:sp>
        <p:nvSpPr>
          <p:cNvPr id="40" name="Text Placeholder 18">
            <a:extLst>
              <a:ext uri="{FF2B5EF4-FFF2-40B4-BE49-F238E27FC236}">
                <a16:creationId xmlns:a16="http://schemas.microsoft.com/office/drawing/2014/main" id="{26B6DECD-690B-4336-BE2E-EE3DC6D90487}"/>
              </a:ext>
            </a:extLst>
          </p:cNvPr>
          <p:cNvSpPr>
            <a:spLocks noGrp="1"/>
          </p:cNvSpPr>
          <p:nvPr>
            <p:ph type="body" sz="quarter" idx="19" hasCustomPrompt="1"/>
          </p:nvPr>
        </p:nvSpPr>
        <p:spPr>
          <a:xfrm>
            <a:off x="826027" y="3421303"/>
            <a:ext cx="3523235" cy="424732"/>
          </a:xfrm>
        </p:spPr>
        <p:txBody>
          <a:bodyPr wrap="square" lIns="0" rIns="0">
            <a:spAutoFit/>
          </a:bodyPr>
          <a:lstStyle>
            <a:lvl1pPr marL="0" indent="0">
              <a:buNone/>
              <a:defRPr sz="2400" b="1">
                <a:solidFill>
                  <a:schemeClr val="bg1"/>
                </a:solidFill>
              </a:defRPr>
            </a:lvl1pPr>
          </a:lstStyle>
          <a:p>
            <a:pPr lvl="0"/>
            <a:r>
              <a:rPr lang="en-US" dirty="0"/>
              <a:t>Click to edit title</a:t>
            </a:r>
          </a:p>
        </p:txBody>
      </p:sp>
      <p:sp>
        <p:nvSpPr>
          <p:cNvPr id="41" name="Text Placeholder 20">
            <a:extLst>
              <a:ext uri="{FF2B5EF4-FFF2-40B4-BE49-F238E27FC236}">
                <a16:creationId xmlns:a16="http://schemas.microsoft.com/office/drawing/2014/main" id="{9E64136E-9D8A-4945-A593-2F2100D8A027}"/>
              </a:ext>
            </a:extLst>
          </p:cNvPr>
          <p:cNvSpPr>
            <a:spLocks noGrp="1"/>
          </p:cNvSpPr>
          <p:nvPr>
            <p:ph type="body" sz="quarter" idx="20" hasCustomPrompt="1"/>
          </p:nvPr>
        </p:nvSpPr>
        <p:spPr>
          <a:xfrm>
            <a:off x="826028" y="3877558"/>
            <a:ext cx="3523234" cy="313932"/>
          </a:xfrm>
        </p:spPr>
        <p:txBody>
          <a:bodyPr lIns="0" rIns="0">
            <a:spAutoFit/>
          </a:bodyPr>
          <a:lstStyle>
            <a:lvl1pPr marL="0" indent="0">
              <a:buNone/>
              <a:defRPr sz="1600">
                <a:solidFill>
                  <a:schemeClr val="bg1"/>
                </a:solidFill>
              </a:defRPr>
            </a:lvl1pPr>
            <a:lvl2pPr marL="457200" indent="0">
              <a:buNone/>
              <a:defRPr sz="1800">
                <a:solidFill>
                  <a:schemeClr val="bg1">
                    <a:lumMod val="95000"/>
                  </a:schemeClr>
                </a:solidFill>
              </a:defRPr>
            </a:lvl2pPr>
            <a:lvl3pPr marL="914400" indent="0">
              <a:buNone/>
              <a:defRPr sz="1800">
                <a:solidFill>
                  <a:schemeClr val="bg1">
                    <a:lumMod val="95000"/>
                  </a:schemeClr>
                </a:solidFill>
              </a:defRPr>
            </a:lvl3pPr>
            <a:lvl4pPr marL="1371600" indent="0">
              <a:buNone/>
              <a:defRPr sz="1800">
                <a:solidFill>
                  <a:schemeClr val="bg1">
                    <a:lumMod val="95000"/>
                  </a:schemeClr>
                </a:solidFill>
              </a:defRPr>
            </a:lvl4pPr>
            <a:lvl5pPr marL="1828800" indent="0">
              <a:buNone/>
              <a:defRPr sz="1800">
                <a:solidFill>
                  <a:schemeClr val="bg1">
                    <a:lumMod val="95000"/>
                  </a:schemeClr>
                </a:solidFill>
              </a:defRPr>
            </a:lvl5pPr>
          </a:lstStyle>
          <a:p>
            <a:pPr lvl="0"/>
            <a:r>
              <a:rPr lang="en-US" dirty="0"/>
              <a:t>Click to edit text styles</a:t>
            </a:r>
            <a:endParaRPr lang="en-GB" dirty="0"/>
          </a:p>
        </p:txBody>
      </p:sp>
      <p:grpSp>
        <p:nvGrpSpPr>
          <p:cNvPr id="44" name="Group 43">
            <a:extLst>
              <a:ext uri="{FF2B5EF4-FFF2-40B4-BE49-F238E27FC236}">
                <a16:creationId xmlns:a16="http://schemas.microsoft.com/office/drawing/2014/main" id="{74CF88B2-1C47-4AC9-B390-5C94F125CD9F}"/>
              </a:ext>
            </a:extLst>
          </p:cNvPr>
          <p:cNvGrpSpPr/>
          <p:nvPr userDrawn="1"/>
        </p:nvGrpSpPr>
        <p:grpSpPr>
          <a:xfrm>
            <a:off x="445558" y="6505088"/>
            <a:ext cx="398514" cy="110506"/>
            <a:chOff x="11411262" y="6509516"/>
            <a:chExt cx="398514" cy="110506"/>
          </a:xfrm>
        </p:grpSpPr>
        <p:sp>
          <p:nvSpPr>
            <p:cNvPr id="45" name="Rectangle: Diagonal Corners Rounded 44">
              <a:extLst>
                <a:ext uri="{FF2B5EF4-FFF2-40B4-BE49-F238E27FC236}">
                  <a16:creationId xmlns:a16="http://schemas.microsoft.com/office/drawing/2014/main" id="{607E3E81-7735-4378-9928-A05EBC9AA783}"/>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Diagonal Corners Rounded 45">
              <a:extLst>
                <a:ext uri="{FF2B5EF4-FFF2-40B4-BE49-F238E27FC236}">
                  <a16:creationId xmlns:a16="http://schemas.microsoft.com/office/drawing/2014/main" id="{F1860E29-C6FB-46EB-A4DA-57026750C0A8}"/>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Diagonal Corners Rounded 46">
              <a:extLst>
                <a:ext uri="{FF2B5EF4-FFF2-40B4-BE49-F238E27FC236}">
                  <a16:creationId xmlns:a16="http://schemas.microsoft.com/office/drawing/2014/main" id="{57A25116-284B-41D6-A338-A25196E239F8}"/>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8" name="Slide Number Placeholder 6">
            <a:extLst>
              <a:ext uri="{FF2B5EF4-FFF2-40B4-BE49-F238E27FC236}">
                <a16:creationId xmlns:a16="http://schemas.microsoft.com/office/drawing/2014/main" id="{95D3985F-FCD0-41A2-AD85-4697817F6634}"/>
              </a:ext>
            </a:extLst>
          </p:cNvPr>
          <p:cNvSpPr>
            <a:spLocks noGrp="1"/>
          </p:cNvSpPr>
          <p:nvPr>
            <p:ph type="sldNum" sz="quarter" idx="12"/>
          </p:nvPr>
        </p:nvSpPr>
        <p:spPr>
          <a:xfrm>
            <a:off x="825658"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16" name="TextBox 15">
            <a:extLst>
              <a:ext uri="{FF2B5EF4-FFF2-40B4-BE49-F238E27FC236}">
                <a16:creationId xmlns:a16="http://schemas.microsoft.com/office/drawing/2014/main" id="{80FF68DA-66B3-4A27-85FC-E41F0ADDED90}"/>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pic>
        <p:nvPicPr>
          <p:cNvPr id="19" name="Graphic 18">
            <a:extLst>
              <a:ext uri="{FF2B5EF4-FFF2-40B4-BE49-F238E27FC236}">
                <a16:creationId xmlns:a16="http://schemas.microsoft.com/office/drawing/2014/main" id="{38A534B7-A346-4481-AEFB-2D39A90060D1}"/>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79" y="6244657"/>
            <a:ext cx="1190191" cy="378000"/>
          </a:xfrm>
          <a:prstGeom prst="rect">
            <a:avLst/>
          </a:prstGeom>
        </p:spPr>
      </p:pic>
      <p:sp>
        <p:nvSpPr>
          <p:cNvPr id="17" name="Text Placeholder 6">
            <a:extLst>
              <a:ext uri="{FF2B5EF4-FFF2-40B4-BE49-F238E27FC236}">
                <a16:creationId xmlns:a16="http://schemas.microsoft.com/office/drawing/2014/main" id="{C1429002-87C8-4794-B623-0F84105A6A83}"/>
              </a:ext>
            </a:extLst>
          </p:cNvPr>
          <p:cNvSpPr>
            <a:spLocks noGrp="1"/>
          </p:cNvSpPr>
          <p:nvPr>
            <p:ph type="body" sz="quarter" idx="22"/>
          </p:nvPr>
        </p:nvSpPr>
        <p:spPr>
          <a:xfrm rot="2739815">
            <a:off x="280828" y="-40472"/>
            <a:ext cx="772161" cy="1392500"/>
          </a:xfrm>
          <a:prstGeom prst="moon">
            <a:avLst>
              <a:gd name="adj" fmla="val 62962"/>
            </a:avLst>
          </a:prstGeom>
          <a:solidFill>
            <a:schemeClr val="bg1"/>
          </a:solidFill>
          <a:ln>
            <a:noFill/>
          </a:ln>
        </p:spPr>
        <p:txBody>
          <a:bodyPr/>
          <a:lstStyle>
            <a:lvl1pPr>
              <a:defRPr>
                <a:solidFill>
                  <a:schemeClr val="bg1">
                    <a:alpha val="0"/>
                  </a:schemeClr>
                </a:solidFill>
              </a:defRPr>
            </a:lvl1pPr>
            <a:lvl2pPr>
              <a:defRPr>
                <a:solidFill>
                  <a:schemeClr val="bg1">
                    <a:alpha val="0"/>
                  </a:schemeClr>
                </a:solidFill>
              </a:defRPr>
            </a:lvl2pPr>
            <a:lvl3pPr>
              <a:defRPr>
                <a:solidFill>
                  <a:schemeClr val="bg1">
                    <a:alpha val="0"/>
                  </a:schemeClr>
                </a:solidFill>
              </a:defRPr>
            </a:lvl3pPr>
            <a:lvl4pPr>
              <a:defRPr>
                <a:solidFill>
                  <a:schemeClr val="bg1">
                    <a:alpha val="0"/>
                  </a:schemeClr>
                </a:solidFill>
              </a:defRPr>
            </a:lvl4pPr>
            <a:lvl5pPr>
              <a:defRPr>
                <a:solidFill>
                  <a:schemeClr val="bg1">
                    <a:alpha val="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Tree>
    <p:extLst>
      <p:ext uri="{BB962C8B-B14F-4D97-AF65-F5344CB8AC3E}">
        <p14:creationId xmlns:p14="http://schemas.microsoft.com/office/powerpoint/2010/main" val="16699428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hart comparison_1 imag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E38A7D0-B508-4DA2-94FC-E4C812D5F01F}"/>
              </a:ext>
            </a:extLst>
          </p:cNvPr>
          <p:cNvSpPr>
            <a:spLocks noGrp="1"/>
          </p:cNvSpPr>
          <p:nvPr>
            <p:ph type="pic" sz="quarter" idx="21"/>
          </p:nvPr>
        </p:nvSpPr>
        <p:spPr>
          <a:xfrm>
            <a:off x="445558" y="442913"/>
            <a:ext cx="4374092" cy="2768400"/>
          </a:xfrm>
        </p:spPr>
        <p:txBody>
          <a:bodyPr/>
          <a:lstStyle>
            <a:lvl1pPr>
              <a:defRPr>
                <a:noFill/>
              </a:defRPr>
            </a:lvl1pPr>
          </a:lstStyle>
          <a:p>
            <a:endParaRPr lang="en-SG"/>
          </a:p>
        </p:txBody>
      </p:sp>
      <p:sp>
        <p:nvSpPr>
          <p:cNvPr id="27" name="Rectangle: Single Corner Rounded 26">
            <a:extLst>
              <a:ext uri="{FF2B5EF4-FFF2-40B4-BE49-F238E27FC236}">
                <a16:creationId xmlns:a16="http://schemas.microsoft.com/office/drawing/2014/main" id="{ED2D837C-4478-459D-9F93-BCA818A2876B}"/>
              </a:ext>
            </a:extLst>
          </p:cNvPr>
          <p:cNvSpPr/>
          <p:nvPr userDrawn="1"/>
        </p:nvSpPr>
        <p:spPr>
          <a:xfrm flipV="1">
            <a:off x="448785" y="3206936"/>
            <a:ext cx="4373916" cy="2761200"/>
          </a:xfrm>
          <a:prstGeom prst="round1Rect">
            <a:avLst>
              <a:gd name="adj" fmla="val 3474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35" name="Text Placeholder 34">
            <a:extLst>
              <a:ext uri="{FF2B5EF4-FFF2-40B4-BE49-F238E27FC236}">
                <a16:creationId xmlns:a16="http://schemas.microsoft.com/office/drawing/2014/main" id="{19BC367A-721E-43EF-B869-8D6492E0D6B9}"/>
              </a:ext>
            </a:extLst>
          </p:cNvPr>
          <p:cNvSpPr>
            <a:spLocks noGrp="1"/>
          </p:cNvSpPr>
          <p:nvPr>
            <p:ph type="body" sz="quarter" idx="17"/>
          </p:nvPr>
        </p:nvSpPr>
        <p:spPr>
          <a:xfrm>
            <a:off x="5247889" y="443412"/>
            <a:ext cx="3743863" cy="424732"/>
          </a:xfrm>
        </p:spPr>
        <p:txBody>
          <a:bodyPr wrap="square" lIns="0" rIns="0">
            <a:spAutoFit/>
          </a:bodyPr>
          <a:lstStyle>
            <a:lvl1pPr marL="0" indent="0" algn="l">
              <a:buNone/>
              <a:defRPr sz="2400" b="1">
                <a:solidFill>
                  <a:schemeClr val="accent1"/>
                </a:solidFill>
              </a:defRPr>
            </a:lvl1pPr>
          </a:lstStyle>
          <a:p>
            <a:pPr lvl="0"/>
            <a:endParaRPr lang="en-GB" dirty="0"/>
          </a:p>
        </p:txBody>
      </p:sp>
      <p:sp>
        <p:nvSpPr>
          <p:cNvPr id="40" name="Text Placeholder 18">
            <a:extLst>
              <a:ext uri="{FF2B5EF4-FFF2-40B4-BE49-F238E27FC236}">
                <a16:creationId xmlns:a16="http://schemas.microsoft.com/office/drawing/2014/main" id="{26B6DECD-690B-4336-BE2E-EE3DC6D90487}"/>
              </a:ext>
            </a:extLst>
          </p:cNvPr>
          <p:cNvSpPr>
            <a:spLocks noGrp="1"/>
          </p:cNvSpPr>
          <p:nvPr>
            <p:ph type="body" sz="quarter" idx="19" hasCustomPrompt="1"/>
          </p:nvPr>
        </p:nvSpPr>
        <p:spPr>
          <a:xfrm>
            <a:off x="826027" y="3421303"/>
            <a:ext cx="3523235" cy="424732"/>
          </a:xfrm>
        </p:spPr>
        <p:txBody>
          <a:bodyPr wrap="square" lIns="0" rIns="0">
            <a:spAutoFit/>
          </a:bodyPr>
          <a:lstStyle>
            <a:lvl1pPr marL="0" indent="0">
              <a:buNone/>
              <a:defRPr sz="2400" b="1">
                <a:solidFill>
                  <a:schemeClr val="bg1"/>
                </a:solidFill>
              </a:defRPr>
            </a:lvl1pPr>
          </a:lstStyle>
          <a:p>
            <a:pPr lvl="0"/>
            <a:r>
              <a:rPr lang="en-US" dirty="0"/>
              <a:t>Click to edit title</a:t>
            </a:r>
          </a:p>
        </p:txBody>
      </p:sp>
      <p:sp>
        <p:nvSpPr>
          <p:cNvPr id="41" name="Text Placeholder 20">
            <a:extLst>
              <a:ext uri="{FF2B5EF4-FFF2-40B4-BE49-F238E27FC236}">
                <a16:creationId xmlns:a16="http://schemas.microsoft.com/office/drawing/2014/main" id="{9E64136E-9D8A-4945-A593-2F2100D8A027}"/>
              </a:ext>
            </a:extLst>
          </p:cNvPr>
          <p:cNvSpPr>
            <a:spLocks noGrp="1"/>
          </p:cNvSpPr>
          <p:nvPr>
            <p:ph type="body" sz="quarter" idx="20" hasCustomPrompt="1"/>
          </p:nvPr>
        </p:nvSpPr>
        <p:spPr>
          <a:xfrm>
            <a:off x="826028" y="3877558"/>
            <a:ext cx="3523234" cy="313932"/>
          </a:xfrm>
        </p:spPr>
        <p:txBody>
          <a:bodyPr lIns="0" rIns="0">
            <a:spAutoFit/>
          </a:bodyPr>
          <a:lstStyle>
            <a:lvl1pPr marL="0" indent="0">
              <a:buNone/>
              <a:defRPr sz="1600">
                <a:solidFill>
                  <a:schemeClr val="bg1"/>
                </a:solidFill>
              </a:defRPr>
            </a:lvl1pPr>
            <a:lvl2pPr marL="457200" indent="0">
              <a:buNone/>
              <a:defRPr sz="1800">
                <a:solidFill>
                  <a:schemeClr val="bg1">
                    <a:lumMod val="95000"/>
                  </a:schemeClr>
                </a:solidFill>
              </a:defRPr>
            </a:lvl2pPr>
            <a:lvl3pPr marL="914400" indent="0">
              <a:buNone/>
              <a:defRPr sz="1800">
                <a:solidFill>
                  <a:schemeClr val="bg1">
                    <a:lumMod val="95000"/>
                  </a:schemeClr>
                </a:solidFill>
              </a:defRPr>
            </a:lvl3pPr>
            <a:lvl4pPr marL="1371600" indent="0">
              <a:buNone/>
              <a:defRPr sz="1800">
                <a:solidFill>
                  <a:schemeClr val="bg1">
                    <a:lumMod val="95000"/>
                  </a:schemeClr>
                </a:solidFill>
              </a:defRPr>
            </a:lvl4pPr>
            <a:lvl5pPr marL="1828800" indent="0">
              <a:buNone/>
              <a:defRPr sz="1800">
                <a:solidFill>
                  <a:schemeClr val="bg1">
                    <a:lumMod val="95000"/>
                  </a:schemeClr>
                </a:solidFill>
              </a:defRPr>
            </a:lvl5pPr>
          </a:lstStyle>
          <a:p>
            <a:pPr lvl="0"/>
            <a:r>
              <a:rPr lang="en-US" dirty="0"/>
              <a:t>Click to edit text styles</a:t>
            </a:r>
            <a:endParaRPr lang="en-GB" dirty="0"/>
          </a:p>
        </p:txBody>
      </p:sp>
      <p:grpSp>
        <p:nvGrpSpPr>
          <p:cNvPr id="44" name="Group 43">
            <a:extLst>
              <a:ext uri="{FF2B5EF4-FFF2-40B4-BE49-F238E27FC236}">
                <a16:creationId xmlns:a16="http://schemas.microsoft.com/office/drawing/2014/main" id="{74CF88B2-1C47-4AC9-B390-5C94F125CD9F}"/>
              </a:ext>
            </a:extLst>
          </p:cNvPr>
          <p:cNvGrpSpPr/>
          <p:nvPr userDrawn="1"/>
        </p:nvGrpSpPr>
        <p:grpSpPr>
          <a:xfrm>
            <a:off x="445558" y="6505088"/>
            <a:ext cx="398514" cy="110506"/>
            <a:chOff x="11411262" y="6509516"/>
            <a:chExt cx="398514" cy="110506"/>
          </a:xfrm>
        </p:grpSpPr>
        <p:sp>
          <p:nvSpPr>
            <p:cNvPr id="45" name="Rectangle: Diagonal Corners Rounded 44">
              <a:extLst>
                <a:ext uri="{FF2B5EF4-FFF2-40B4-BE49-F238E27FC236}">
                  <a16:creationId xmlns:a16="http://schemas.microsoft.com/office/drawing/2014/main" id="{607E3E81-7735-4378-9928-A05EBC9AA783}"/>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Diagonal Corners Rounded 45">
              <a:extLst>
                <a:ext uri="{FF2B5EF4-FFF2-40B4-BE49-F238E27FC236}">
                  <a16:creationId xmlns:a16="http://schemas.microsoft.com/office/drawing/2014/main" id="{F1860E29-C6FB-46EB-A4DA-57026750C0A8}"/>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Diagonal Corners Rounded 46">
              <a:extLst>
                <a:ext uri="{FF2B5EF4-FFF2-40B4-BE49-F238E27FC236}">
                  <a16:creationId xmlns:a16="http://schemas.microsoft.com/office/drawing/2014/main" id="{57A25116-284B-41D6-A338-A25196E239F8}"/>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8" name="Slide Number Placeholder 6">
            <a:extLst>
              <a:ext uri="{FF2B5EF4-FFF2-40B4-BE49-F238E27FC236}">
                <a16:creationId xmlns:a16="http://schemas.microsoft.com/office/drawing/2014/main" id="{95D3985F-FCD0-41A2-AD85-4697817F6634}"/>
              </a:ext>
            </a:extLst>
          </p:cNvPr>
          <p:cNvSpPr>
            <a:spLocks noGrp="1"/>
          </p:cNvSpPr>
          <p:nvPr>
            <p:ph type="sldNum" sz="quarter" idx="12"/>
          </p:nvPr>
        </p:nvSpPr>
        <p:spPr>
          <a:xfrm>
            <a:off x="825658"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16" name="TextBox 15">
            <a:extLst>
              <a:ext uri="{FF2B5EF4-FFF2-40B4-BE49-F238E27FC236}">
                <a16:creationId xmlns:a16="http://schemas.microsoft.com/office/drawing/2014/main" id="{80FF68DA-66B3-4A27-85FC-E41F0ADDED90}"/>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pic>
        <p:nvPicPr>
          <p:cNvPr id="19" name="Graphic 18">
            <a:extLst>
              <a:ext uri="{FF2B5EF4-FFF2-40B4-BE49-F238E27FC236}">
                <a16:creationId xmlns:a16="http://schemas.microsoft.com/office/drawing/2014/main" id="{38A534B7-A346-4481-AEFB-2D39A90060D1}"/>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79" y="6244657"/>
            <a:ext cx="1190191" cy="378000"/>
          </a:xfrm>
          <a:prstGeom prst="rect">
            <a:avLst/>
          </a:prstGeom>
        </p:spPr>
      </p:pic>
      <p:sp>
        <p:nvSpPr>
          <p:cNvPr id="17" name="Text Placeholder 6">
            <a:extLst>
              <a:ext uri="{FF2B5EF4-FFF2-40B4-BE49-F238E27FC236}">
                <a16:creationId xmlns:a16="http://schemas.microsoft.com/office/drawing/2014/main" id="{C1429002-87C8-4794-B623-0F84105A6A83}"/>
              </a:ext>
            </a:extLst>
          </p:cNvPr>
          <p:cNvSpPr>
            <a:spLocks noGrp="1"/>
          </p:cNvSpPr>
          <p:nvPr>
            <p:ph type="body" sz="quarter" idx="22"/>
          </p:nvPr>
        </p:nvSpPr>
        <p:spPr>
          <a:xfrm rot="2739815">
            <a:off x="280828" y="-40472"/>
            <a:ext cx="772161" cy="1392500"/>
          </a:xfrm>
          <a:prstGeom prst="moon">
            <a:avLst>
              <a:gd name="adj" fmla="val 62962"/>
            </a:avLst>
          </a:prstGeom>
          <a:solidFill>
            <a:schemeClr val="bg1"/>
          </a:solidFill>
          <a:ln>
            <a:noFill/>
          </a:ln>
        </p:spPr>
        <p:txBody>
          <a:bodyPr/>
          <a:lstStyle>
            <a:lvl1pPr>
              <a:defRPr>
                <a:solidFill>
                  <a:schemeClr val="bg1">
                    <a:alpha val="0"/>
                  </a:schemeClr>
                </a:solidFill>
              </a:defRPr>
            </a:lvl1pPr>
            <a:lvl2pPr>
              <a:defRPr>
                <a:solidFill>
                  <a:schemeClr val="bg1">
                    <a:alpha val="0"/>
                  </a:schemeClr>
                </a:solidFill>
              </a:defRPr>
            </a:lvl2pPr>
            <a:lvl3pPr>
              <a:defRPr>
                <a:solidFill>
                  <a:schemeClr val="bg1">
                    <a:alpha val="0"/>
                  </a:schemeClr>
                </a:solidFill>
              </a:defRPr>
            </a:lvl3pPr>
            <a:lvl4pPr>
              <a:defRPr>
                <a:solidFill>
                  <a:schemeClr val="bg1">
                    <a:alpha val="0"/>
                  </a:schemeClr>
                </a:solidFill>
              </a:defRPr>
            </a:lvl4pPr>
            <a:lvl5pPr>
              <a:defRPr>
                <a:solidFill>
                  <a:schemeClr val="bg1">
                    <a:alpha val="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Tree>
    <p:extLst>
      <p:ext uri="{BB962C8B-B14F-4D97-AF65-F5344CB8AC3E}">
        <p14:creationId xmlns:p14="http://schemas.microsoft.com/office/powerpoint/2010/main" val="6185273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hart comparison_highlights">
    <p:spTree>
      <p:nvGrpSpPr>
        <p:cNvPr id="1" name=""/>
        <p:cNvGrpSpPr/>
        <p:nvPr/>
      </p:nvGrpSpPr>
      <p:grpSpPr>
        <a:xfrm>
          <a:off x="0" y="0"/>
          <a:ext cx="0" cy="0"/>
          <a:chOff x="0" y="0"/>
          <a:chExt cx="0" cy="0"/>
        </a:xfrm>
      </p:grpSpPr>
      <p:sp>
        <p:nvSpPr>
          <p:cNvPr id="17" name="Text Placeholder 2">
            <a:extLst>
              <a:ext uri="{FF2B5EF4-FFF2-40B4-BE49-F238E27FC236}">
                <a16:creationId xmlns:a16="http://schemas.microsoft.com/office/drawing/2014/main" id="{6A3E724C-7210-4680-B31D-C30A686F60A2}"/>
              </a:ext>
            </a:extLst>
          </p:cNvPr>
          <p:cNvSpPr>
            <a:spLocks noGrp="1"/>
          </p:cNvSpPr>
          <p:nvPr>
            <p:ph type="body" sz="quarter" idx="21"/>
          </p:nvPr>
        </p:nvSpPr>
        <p:spPr>
          <a:xfrm>
            <a:off x="448783" y="452397"/>
            <a:ext cx="4374000" cy="5519778"/>
          </a:xfrm>
          <a:prstGeom prst="round2DiagRect">
            <a:avLst>
              <a:gd name="adj1" fmla="val 22189"/>
              <a:gd name="adj2" fmla="val 0"/>
            </a:avLst>
          </a:prstGeom>
          <a:solidFill>
            <a:schemeClr val="accent1"/>
          </a:solidFill>
          <a:ln>
            <a:noFill/>
          </a:ln>
        </p:spPr>
        <p:txBody>
          <a:bodyPr/>
          <a:lstStyle>
            <a:lvl1pPr marL="0" indent="0">
              <a:buNone/>
              <a:defRPr>
                <a:solidFill>
                  <a:schemeClr val="bg1">
                    <a:alpha val="0"/>
                  </a:schemeClr>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endParaRPr lang="en-GB" dirty="0"/>
          </a:p>
        </p:txBody>
      </p:sp>
      <p:sp>
        <p:nvSpPr>
          <p:cNvPr id="22" name="Text Placeholder 18">
            <a:extLst>
              <a:ext uri="{FF2B5EF4-FFF2-40B4-BE49-F238E27FC236}">
                <a16:creationId xmlns:a16="http://schemas.microsoft.com/office/drawing/2014/main" id="{A9E55E75-8FA0-40EF-B6CE-77A96D9E63B2}"/>
              </a:ext>
            </a:extLst>
          </p:cNvPr>
          <p:cNvSpPr>
            <a:spLocks noGrp="1"/>
          </p:cNvSpPr>
          <p:nvPr>
            <p:ph type="body" sz="quarter" idx="20" hasCustomPrompt="1"/>
          </p:nvPr>
        </p:nvSpPr>
        <p:spPr>
          <a:xfrm>
            <a:off x="880696" y="747584"/>
            <a:ext cx="3422649" cy="424732"/>
          </a:xfrm>
        </p:spPr>
        <p:txBody>
          <a:bodyPr wrap="square" lIns="0" rIns="0">
            <a:spAutoFit/>
          </a:bodyPr>
          <a:lstStyle>
            <a:lvl1pPr marL="0" indent="0">
              <a:buNone/>
              <a:defRPr sz="2400" b="1">
                <a:solidFill>
                  <a:schemeClr val="bg1"/>
                </a:solidFill>
              </a:defRPr>
            </a:lvl1pPr>
          </a:lstStyle>
          <a:p>
            <a:pPr lvl="0"/>
            <a:r>
              <a:rPr lang="en-US" dirty="0"/>
              <a:t>Click to edit title</a:t>
            </a:r>
          </a:p>
        </p:txBody>
      </p:sp>
      <p:sp>
        <p:nvSpPr>
          <p:cNvPr id="23" name="Text Placeholder 20">
            <a:extLst>
              <a:ext uri="{FF2B5EF4-FFF2-40B4-BE49-F238E27FC236}">
                <a16:creationId xmlns:a16="http://schemas.microsoft.com/office/drawing/2014/main" id="{D430EFEF-0667-411D-B293-FC57DAA477F3}"/>
              </a:ext>
            </a:extLst>
          </p:cNvPr>
          <p:cNvSpPr>
            <a:spLocks noGrp="1"/>
          </p:cNvSpPr>
          <p:nvPr>
            <p:ph type="body" sz="quarter" idx="16" hasCustomPrompt="1"/>
          </p:nvPr>
        </p:nvSpPr>
        <p:spPr>
          <a:xfrm>
            <a:off x="880696" y="1233857"/>
            <a:ext cx="3422649" cy="313932"/>
          </a:xfrm>
        </p:spPr>
        <p:txBody>
          <a:bodyPr lIns="0" rIns="0">
            <a:spAutoFit/>
          </a:bodyPr>
          <a:lstStyle>
            <a:lvl1pPr marL="0" indent="0">
              <a:buNone/>
              <a:defRPr sz="1600">
                <a:solidFill>
                  <a:schemeClr val="bg1"/>
                </a:solidFill>
              </a:defRPr>
            </a:lvl1pPr>
            <a:lvl2pPr marL="457200" indent="0">
              <a:buNone/>
              <a:defRPr sz="1800">
                <a:solidFill>
                  <a:schemeClr val="bg1">
                    <a:lumMod val="95000"/>
                  </a:schemeClr>
                </a:solidFill>
              </a:defRPr>
            </a:lvl2pPr>
            <a:lvl3pPr marL="914400" indent="0">
              <a:buNone/>
              <a:defRPr sz="1800">
                <a:solidFill>
                  <a:schemeClr val="bg1">
                    <a:lumMod val="95000"/>
                  </a:schemeClr>
                </a:solidFill>
              </a:defRPr>
            </a:lvl3pPr>
            <a:lvl4pPr marL="1371600" indent="0">
              <a:buNone/>
              <a:defRPr sz="1800">
                <a:solidFill>
                  <a:schemeClr val="bg1">
                    <a:lumMod val="95000"/>
                  </a:schemeClr>
                </a:solidFill>
              </a:defRPr>
            </a:lvl4pPr>
            <a:lvl5pPr marL="1828800" indent="0">
              <a:buNone/>
              <a:defRPr sz="1800">
                <a:solidFill>
                  <a:schemeClr val="bg1">
                    <a:lumMod val="95000"/>
                  </a:schemeClr>
                </a:solidFill>
              </a:defRPr>
            </a:lvl5pPr>
          </a:lstStyle>
          <a:p>
            <a:pPr lvl="0"/>
            <a:r>
              <a:rPr lang="en-US" dirty="0"/>
              <a:t>Click to edit text styles</a:t>
            </a:r>
            <a:endParaRPr lang="en-GB" dirty="0"/>
          </a:p>
        </p:txBody>
      </p:sp>
      <p:grpSp>
        <p:nvGrpSpPr>
          <p:cNvPr id="43" name="Group 42">
            <a:extLst>
              <a:ext uri="{FF2B5EF4-FFF2-40B4-BE49-F238E27FC236}">
                <a16:creationId xmlns:a16="http://schemas.microsoft.com/office/drawing/2014/main" id="{AA6D5761-3526-4D9D-8CB0-4D70247AC62B}"/>
              </a:ext>
            </a:extLst>
          </p:cNvPr>
          <p:cNvGrpSpPr/>
          <p:nvPr userDrawn="1"/>
        </p:nvGrpSpPr>
        <p:grpSpPr>
          <a:xfrm>
            <a:off x="445558" y="6505088"/>
            <a:ext cx="398514" cy="110506"/>
            <a:chOff x="11411262" y="6509516"/>
            <a:chExt cx="398514" cy="110506"/>
          </a:xfrm>
        </p:grpSpPr>
        <p:sp>
          <p:nvSpPr>
            <p:cNvPr id="44" name="Rectangle: Diagonal Corners Rounded 43">
              <a:extLst>
                <a:ext uri="{FF2B5EF4-FFF2-40B4-BE49-F238E27FC236}">
                  <a16:creationId xmlns:a16="http://schemas.microsoft.com/office/drawing/2014/main" id="{57155040-2FF8-4E6D-A1FC-3CE31E65B414}"/>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Diagonal Corners Rounded 44">
              <a:extLst>
                <a:ext uri="{FF2B5EF4-FFF2-40B4-BE49-F238E27FC236}">
                  <a16:creationId xmlns:a16="http://schemas.microsoft.com/office/drawing/2014/main" id="{C254F740-73D0-49DB-8A7F-159E5E9795EC}"/>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Diagonal Corners Rounded 45">
              <a:extLst>
                <a:ext uri="{FF2B5EF4-FFF2-40B4-BE49-F238E27FC236}">
                  <a16:creationId xmlns:a16="http://schemas.microsoft.com/office/drawing/2014/main" id="{FBD96974-3104-47C2-A0ED-352F3C85065B}"/>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7" name="Slide Number Placeholder 6">
            <a:extLst>
              <a:ext uri="{FF2B5EF4-FFF2-40B4-BE49-F238E27FC236}">
                <a16:creationId xmlns:a16="http://schemas.microsoft.com/office/drawing/2014/main" id="{F8674FD5-FD60-4D47-83C7-8D82DF808DB0}"/>
              </a:ext>
            </a:extLst>
          </p:cNvPr>
          <p:cNvSpPr>
            <a:spLocks noGrp="1"/>
          </p:cNvSpPr>
          <p:nvPr>
            <p:ph type="sldNum" sz="quarter" idx="12"/>
          </p:nvPr>
        </p:nvSpPr>
        <p:spPr>
          <a:xfrm>
            <a:off x="825658"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pic>
        <p:nvPicPr>
          <p:cNvPr id="16" name="Graphic 15">
            <a:extLst>
              <a:ext uri="{FF2B5EF4-FFF2-40B4-BE49-F238E27FC236}">
                <a16:creationId xmlns:a16="http://schemas.microsoft.com/office/drawing/2014/main" id="{8457FAB7-2F1A-416A-88E5-99523689BC79}"/>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79" y="6244657"/>
            <a:ext cx="1190191" cy="378000"/>
          </a:xfrm>
          <a:prstGeom prst="rect">
            <a:avLst/>
          </a:prstGeom>
        </p:spPr>
      </p:pic>
      <p:sp>
        <p:nvSpPr>
          <p:cNvPr id="14" name="Text Placeholder 34">
            <a:extLst>
              <a:ext uri="{FF2B5EF4-FFF2-40B4-BE49-F238E27FC236}">
                <a16:creationId xmlns:a16="http://schemas.microsoft.com/office/drawing/2014/main" id="{ADE8AD71-1BED-44AD-8646-59BE12CB4CD6}"/>
              </a:ext>
            </a:extLst>
          </p:cNvPr>
          <p:cNvSpPr>
            <a:spLocks noGrp="1"/>
          </p:cNvSpPr>
          <p:nvPr>
            <p:ph type="body" sz="quarter" idx="17"/>
          </p:nvPr>
        </p:nvSpPr>
        <p:spPr>
          <a:xfrm>
            <a:off x="5247889" y="443412"/>
            <a:ext cx="3743863" cy="424732"/>
          </a:xfrm>
        </p:spPr>
        <p:txBody>
          <a:bodyPr wrap="square" lIns="0" rIns="0">
            <a:spAutoFit/>
          </a:bodyPr>
          <a:lstStyle>
            <a:lvl1pPr marL="0" indent="0" algn="l">
              <a:buNone/>
              <a:defRPr sz="2400" b="1">
                <a:solidFill>
                  <a:schemeClr val="accent1"/>
                </a:solidFill>
              </a:defRPr>
            </a:lvl1pPr>
          </a:lstStyle>
          <a:p>
            <a:pPr lvl="0"/>
            <a:endParaRPr lang="en-GB" dirty="0"/>
          </a:p>
        </p:txBody>
      </p:sp>
      <p:sp>
        <p:nvSpPr>
          <p:cNvPr id="13" name="TextBox 12">
            <a:extLst>
              <a:ext uri="{FF2B5EF4-FFF2-40B4-BE49-F238E27FC236}">
                <a16:creationId xmlns:a16="http://schemas.microsoft.com/office/drawing/2014/main" id="{A81129CD-E862-B14F-A754-D8768FA3F7FB}"/>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480748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Title Slide - 2 images">
    <p:spTree>
      <p:nvGrpSpPr>
        <p:cNvPr id="1" name=""/>
        <p:cNvGrpSpPr/>
        <p:nvPr/>
      </p:nvGrpSpPr>
      <p:grpSpPr>
        <a:xfrm>
          <a:off x="0" y="0"/>
          <a:ext cx="0" cy="0"/>
          <a:chOff x="0" y="0"/>
          <a:chExt cx="0" cy="0"/>
        </a:xfrm>
      </p:grpSpPr>
      <p:sp>
        <p:nvSpPr>
          <p:cNvPr id="10" name="Picture Placeholder 7">
            <a:extLst>
              <a:ext uri="{FF2B5EF4-FFF2-40B4-BE49-F238E27FC236}">
                <a16:creationId xmlns:a16="http://schemas.microsoft.com/office/drawing/2014/main" id="{5921CB43-A2EB-48BA-9F19-A20D61CBE027}"/>
              </a:ext>
            </a:extLst>
          </p:cNvPr>
          <p:cNvSpPr>
            <a:spLocks noGrp="1"/>
          </p:cNvSpPr>
          <p:nvPr>
            <p:ph type="pic" sz="quarter" idx="13"/>
          </p:nvPr>
        </p:nvSpPr>
        <p:spPr>
          <a:xfrm>
            <a:off x="447674" y="438150"/>
            <a:ext cx="5466229" cy="5099312"/>
          </a:xfrm>
          <a:prstGeom prst="round2DiagRect">
            <a:avLst>
              <a:gd name="adj1" fmla="val 18486"/>
              <a:gd name="adj2" fmla="val 0"/>
            </a:avLst>
          </a:prstGeom>
          <a:solidFill>
            <a:schemeClr val="bg1">
              <a:lumMod val="85000"/>
            </a:schemeClr>
          </a:solidFill>
          <a:ln w="1905">
            <a:noFill/>
          </a:ln>
        </p:spPr>
        <p:txBody>
          <a:bodyPr lIns="0">
            <a:normAutofit/>
          </a:bodyPr>
          <a:lstStyle>
            <a:lvl1pPr>
              <a:defRPr sz="1600">
                <a:solidFill>
                  <a:schemeClr val="tx1">
                    <a:alpha val="0"/>
                  </a:schemeClr>
                </a:solidFill>
              </a:defRPr>
            </a:lvl1pPr>
          </a:lstStyle>
          <a:p>
            <a:endParaRPr lang="en-GB" dirty="0"/>
          </a:p>
        </p:txBody>
      </p:sp>
      <p:sp>
        <p:nvSpPr>
          <p:cNvPr id="11" name="Title 1">
            <a:extLst>
              <a:ext uri="{FF2B5EF4-FFF2-40B4-BE49-F238E27FC236}">
                <a16:creationId xmlns:a16="http://schemas.microsoft.com/office/drawing/2014/main" id="{599FCFB8-17DD-4C78-AAF2-80A9A891FE31}"/>
              </a:ext>
            </a:extLst>
          </p:cNvPr>
          <p:cNvSpPr>
            <a:spLocks noGrp="1"/>
          </p:cNvSpPr>
          <p:nvPr>
            <p:ph type="ctrTitle" hasCustomPrompt="1"/>
          </p:nvPr>
        </p:nvSpPr>
        <p:spPr>
          <a:xfrm>
            <a:off x="857250" y="1624249"/>
            <a:ext cx="4524375" cy="535531"/>
          </a:xfrm>
        </p:spPr>
        <p:txBody>
          <a:bodyPr lIns="0" rIns="0" anchor="b">
            <a:spAutoFit/>
          </a:bodyPr>
          <a:lstStyle>
            <a:lvl1pPr algn="l">
              <a:defRPr sz="3200" b="1">
                <a:solidFill>
                  <a:schemeClr val="bg1"/>
                </a:solidFill>
                <a:latin typeface="Arial" panose="020B0604020202020204" pitchFamily="34" charset="0"/>
                <a:cs typeface="Arial" panose="020B0604020202020204" pitchFamily="34" charset="0"/>
              </a:defRPr>
            </a:lvl1pPr>
          </a:lstStyle>
          <a:p>
            <a:r>
              <a:rPr lang="en-US" dirty="0"/>
              <a:t>Click to edit title style</a:t>
            </a:r>
            <a:endParaRPr lang="en-GB" dirty="0"/>
          </a:p>
        </p:txBody>
      </p:sp>
      <p:sp>
        <p:nvSpPr>
          <p:cNvPr id="12" name="Subtitle 2">
            <a:extLst>
              <a:ext uri="{FF2B5EF4-FFF2-40B4-BE49-F238E27FC236}">
                <a16:creationId xmlns:a16="http://schemas.microsoft.com/office/drawing/2014/main" id="{AD1240B0-2C96-4203-BE6B-4219F3E25583}"/>
              </a:ext>
            </a:extLst>
          </p:cNvPr>
          <p:cNvSpPr>
            <a:spLocks noGrp="1"/>
          </p:cNvSpPr>
          <p:nvPr>
            <p:ph type="subTitle" idx="1" hasCustomPrompt="1"/>
          </p:nvPr>
        </p:nvSpPr>
        <p:spPr>
          <a:xfrm>
            <a:off x="857252" y="2167624"/>
            <a:ext cx="4619624" cy="978729"/>
          </a:xfrm>
        </p:spPr>
        <p:txBody>
          <a:bodyPr wrap="square" lIns="0" rIns="0">
            <a:spAutoFit/>
          </a:bodyPr>
          <a:lstStyle>
            <a:lvl1pPr marL="0" indent="0" algn="l">
              <a:buNone/>
              <a:defRPr sz="3200" b="1">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 level 1 style</a:t>
            </a:r>
            <a:endParaRPr lang="en-GB" dirty="0"/>
          </a:p>
        </p:txBody>
      </p:sp>
      <p:sp>
        <p:nvSpPr>
          <p:cNvPr id="13" name="Text Placeholder 18">
            <a:extLst>
              <a:ext uri="{FF2B5EF4-FFF2-40B4-BE49-F238E27FC236}">
                <a16:creationId xmlns:a16="http://schemas.microsoft.com/office/drawing/2014/main" id="{D129602A-5D67-43BB-A148-AC9AB5074DEF}"/>
              </a:ext>
            </a:extLst>
          </p:cNvPr>
          <p:cNvSpPr>
            <a:spLocks noGrp="1"/>
          </p:cNvSpPr>
          <p:nvPr>
            <p:ph type="body" sz="quarter" idx="15" hasCustomPrompt="1"/>
          </p:nvPr>
        </p:nvSpPr>
        <p:spPr>
          <a:xfrm>
            <a:off x="857251" y="3158130"/>
            <a:ext cx="4176712" cy="397032"/>
          </a:xfrm>
        </p:spPr>
        <p:txBody>
          <a:bodyPr wrap="square" lIns="0" rIns="0">
            <a:spAutoFit/>
          </a:bodyPr>
          <a:lstStyle>
            <a:lvl1pPr marL="0" indent="0">
              <a:buNone/>
              <a:defRPr sz="2200">
                <a:solidFill>
                  <a:schemeClr val="bg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r>
              <a:rPr lang="en-US" dirty="0"/>
              <a:t>Click to edit subtitle level 2 style</a:t>
            </a:r>
            <a:endParaRPr lang="en-GB" dirty="0"/>
          </a:p>
        </p:txBody>
      </p:sp>
      <p:sp>
        <p:nvSpPr>
          <p:cNvPr id="14" name="Text Placeholder 21">
            <a:extLst>
              <a:ext uri="{FF2B5EF4-FFF2-40B4-BE49-F238E27FC236}">
                <a16:creationId xmlns:a16="http://schemas.microsoft.com/office/drawing/2014/main" id="{F06EBEE6-F8C7-4737-8BD4-BE1C962F5278}"/>
              </a:ext>
            </a:extLst>
          </p:cNvPr>
          <p:cNvSpPr>
            <a:spLocks noGrp="1"/>
          </p:cNvSpPr>
          <p:nvPr>
            <p:ph type="body" sz="quarter" idx="16" hasCustomPrompt="1"/>
          </p:nvPr>
        </p:nvSpPr>
        <p:spPr>
          <a:xfrm>
            <a:off x="857249" y="3771003"/>
            <a:ext cx="3524251" cy="341632"/>
          </a:xfrm>
        </p:spPr>
        <p:txBody>
          <a:bodyPr wrap="square" lIns="0" rIns="0">
            <a:spAutoFit/>
          </a:bodyPr>
          <a:lstStyle>
            <a:lvl1pPr marL="0" indent="0">
              <a:buNone/>
              <a:defRPr sz="1800" b="1">
                <a:solidFill>
                  <a:schemeClr val="bg1"/>
                </a:solidFill>
              </a:defRPr>
            </a:lvl1pPr>
            <a:lvl5pPr marL="1828800" indent="0">
              <a:buNone/>
              <a:defRPr/>
            </a:lvl5pPr>
          </a:lstStyle>
          <a:p>
            <a:pPr lvl="0"/>
            <a:r>
              <a:rPr lang="en-US" dirty="0"/>
              <a:t>Click to edit date style</a:t>
            </a:r>
            <a:endParaRPr lang="en-GB" dirty="0"/>
          </a:p>
        </p:txBody>
      </p:sp>
      <p:sp>
        <p:nvSpPr>
          <p:cNvPr id="18" name="Picture Placeholder 7">
            <a:extLst>
              <a:ext uri="{FF2B5EF4-FFF2-40B4-BE49-F238E27FC236}">
                <a16:creationId xmlns:a16="http://schemas.microsoft.com/office/drawing/2014/main" id="{2B128327-1C13-4AB8-8888-71D1D5E9567E}"/>
              </a:ext>
            </a:extLst>
          </p:cNvPr>
          <p:cNvSpPr>
            <a:spLocks noGrp="1"/>
          </p:cNvSpPr>
          <p:nvPr>
            <p:ph type="pic" sz="quarter" idx="17"/>
          </p:nvPr>
        </p:nvSpPr>
        <p:spPr>
          <a:xfrm flipH="1">
            <a:off x="6278098" y="434714"/>
            <a:ext cx="5456701" cy="5099312"/>
          </a:xfrm>
          <a:prstGeom prst="round2DiagRect">
            <a:avLst>
              <a:gd name="adj1" fmla="val 18118"/>
              <a:gd name="adj2" fmla="val 0"/>
            </a:avLst>
          </a:prstGeom>
          <a:noFill/>
          <a:ln w="1905">
            <a:noFill/>
          </a:ln>
        </p:spPr>
        <p:txBody>
          <a:bodyPr>
            <a:normAutofit/>
          </a:bodyPr>
          <a:lstStyle>
            <a:lvl1pPr>
              <a:defRPr sz="1600">
                <a:solidFill>
                  <a:schemeClr val="tx1">
                    <a:alpha val="0"/>
                  </a:schemeClr>
                </a:solidFill>
              </a:defRPr>
            </a:lvl1pPr>
          </a:lstStyle>
          <a:p>
            <a:endParaRPr lang="en-GB" dirty="0"/>
          </a:p>
        </p:txBody>
      </p:sp>
      <p:pic>
        <p:nvPicPr>
          <p:cNvPr id="9" name="Graphic 8">
            <a:extLst>
              <a:ext uri="{FF2B5EF4-FFF2-40B4-BE49-F238E27FC236}">
                <a16:creationId xmlns:a16="http://schemas.microsoft.com/office/drawing/2014/main" id="{9030A71D-B5FB-47DF-A4B6-34D35B74C891}"/>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86021" y="5912911"/>
            <a:ext cx="1756947" cy="558000"/>
          </a:xfrm>
          <a:prstGeom prst="rect">
            <a:avLst/>
          </a:prstGeom>
        </p:spPr>
      </p:pic>
      <p:grpSp>
        <p:nvGrpSpPr>
          <p:cNvPr id="15" name="Group 14">
            <a:extLst>
              <a:ext uri="{FF2B5EF4-FFF2-40B4-BE49-F238E27FC236}">
                <a16:creationId xmlns:a16="http://schemas.microsoft.com/office/drawing/2014/main" id="{4954243B-DD3E-4EE7-9C0A-796BE40A7BC0}"/>
              </a:ext>
            </a:extLst>
          </p:cNvPr>
          <p:cNvGrpSpPr/>
          <p:nvPr userDrawn="1"/>
        </p:nvGrpSpPr>
        <p:grpSpPr>
          <a:xfrm>
            <a:off x="442913" y="6505088"/>
            <a:ext cx="398514" cy="110506"/>
            <a:chOff x="11411262" y="6509516"/>
            <a:chExt cx="398514" cy="110506"/>
          </a:xfrm>
        </p:grpSpPr>
        <p:sp>
          <p:nvSpPr>
            <p:cNvPr id="17" name="Rectangle: Diagonal Corners Rounded 8">
              <a:extLst>
                <a:ext uri="{FF2B5EF4-FFF2-40B4-BE49-F238E27FC236}">
                  <a16:creationId xmlns:a16="http://schemas.microsoft.com/office/drawing/2014/main" id="{CCCD2D0E-751A-4332-92A6-9E273242E292}"/>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Diagonal Corners Rounded 9">
              <a:extLst>
                <a:ext uri="{FF2B5EF4-FFF2-40B4-BE49-F238E27FC236}">
                  <a16:creationId xmlns:a16="http://schemas.microsoft.com/office/drawing/2014/main" id="{F1277FB8-3E32-4D1A-843A-8BBD2A5BD1EF}"/>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Diagonal Corners Rounded 10">
              <a:extLst>
                <a:ext uri="{FF2B5EF4-FFF2-40B4-BE49-F238E27FC236}">
                  <a16:creationId xmlns:a16="http://schemas.microsoft.com/office/drawing/2014/main" id="{BBED1675-231A-464A-BB97-91C7DCC58C61}"/>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1" name="Slide Number Placeholder 6">
            <a:extLst>
              <a:ext uri="{FF2B5EF4-FFF2-40B4-BE49-F238E27FC236}">
                <a16:creationId xmlns:a16="http://schemas.microsoft.com/office/drawing/2014/main" id="{5569AC08-92B8-4ADE-AAF4-060697A720D2}"/>
              </a:ext>
            </a:extLst>
          </p:cNvPr>
          <p:cNvSpPr>
            <a:spLocks noGrp="1"/>
          </p:cNvSpPr>
          <p:nvPr>
            <p:ph type="sldNum" sz="quarter" idx="12"/>
          </p:nvPr>
        </p:nvSpPr>
        <p:spPr>
          <a:xfrm>
            <a:off x="816133"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22" name="TextBox 21">
            <a:extLst>
              <a:ext uri="{FF2B5EF4-FFF2-40B4-BE49-F238E27FC236}">
                <a16:creationId xmlns:a16="http://schemas.microsoft.com/office/drawing/2014/main" id="{89E44A21-BA90-4AE9-8325-727B450D3363}"/>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25697615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Chart comparison_highlights">
    <p:spTree>
      <p:nvGrpSpPr>
        <p:cNvPr id="1" name=""/>
        <p:cNvGrpSpPr/>
        <p:nvPr/>
      </p:nvGrpSpPr>
      <p:grpSpPr>
        <a:xfrm>
          <a:off x="0" y="0"/>
          <a:ext cx="0" cy="0"/>
          <a:chOff x="0" y="0"/>
          <a:chExt cx="0" cy="0"/>
        </a:xfrm>
      </p:grpSpPr>
      <p:sp>
        <p:nvSpPr>
          <p:cNvPr id="17" name="Text Placeholder 2">
            <a:extLst>
              <a:ext uri="{FF2B5EF4-FFF2-40B4-BE49-F238E27FC236}">
                <a16:creationId xmlns:a16="http://schemas.microsoft.com/office/drawing/2014/main" id="{6A3E724C-7210-4680-B31D-C30A686F60A2}"/>
              </a:ext>
            </a:extLst>
          </p:cNvPr>
          <p:cNvSpPr>
            <a:spLocks noGrp="1"/>
          </p:cNvSpPr>
          <p:nvPr>
            <p:ph type="body" sz="quarter" idx="21"/>
          </p:nvPr>
        </p:nvSpPr>
        <p:spPr>
          <a:xfrm>
            <a:off x="448783" y="452397"/>
            <a:ext cx="4374000" cy="5519778"/>
          </a:xfrm>
          <a:prstGeom prst="round2DiagRect">
            <a:avLst>
              <a:gd name="adj1" fmla="val 22189"/>
              <a:gd name="adj2" fmla="val 0"/>
            </a:avLst>
          </a:prstGeom>
          <a:solidFill>
            <a:schemeClr val="accent2"/>
          </a:solidFill>
          <a:ln>
            <a:noFill/>
          </a:ln>
        </p:spPr>
        <p:txBody>
          <a:bodyPr/>
          <a:lstStyle>
            <a:lvl1pPr marL="0" indent="0">
              <a:buNone/>
              <a:defRPr>
                <a:solidFill>
                  <a:schemeClr val="bg1">
                    <a:alpha val="0"/>
                  </a:schemeClr>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endParaRPr lang="en-GB" dirty="0"/>
          </a:p>
        </p:txBody>
      </p:sp>
      <p:sp>
        <p:nvSpPr>
          <p:cNvPr id="22" name="Text Placeholder 18">
            <a:extLst>
              <a:ext uri="{FF2B5EF4-FFF2-40B4-BE49-F238E27FC236}">
                <a16:creationId xmlns:a16="http://schemas.microsoft.com/office/drawing/2014/main" id="{A9E55E75-8FA0-40EF-B6CE-77A96D9E63B2}"/>
              </a:ext>
            </a:extLst>
          </p:cNvPr>
          <p:cNvSpPr>
            <a:spLocks noGrp="1"/>
          </p:cNvSpPr>
          <p:nvPr>
            <p:ph type="body" sz="quarter" idx="20" hasCustomPrompt="1"/>
          </p:nvPr>
        </p:nvSpPr>
        <p:spPr>
          <a:xfrm>
            <a:off x="880696" y="747584"/>
            <a:ext cx="3422649" cy="424732"/>
          </a:xfrm>
        </p:spPr>
        <p:txBody>
          <a:bodyPr wrap="square" lIns="0" rIns="0">
            <a:spAutoFit/>
          </a:bodyPr>
          <a:lstStyle>
            <a:lvl1pPr marL="0" indent="0">
              <a:buNone/>
              <a:defRPr sz="2400" b="1">
                <a:solidFill>
                  <a:schemeClr val="bg1"/>
                </a:solidFill>
              </a:defRPr>
            </a:lvl1pPr>
          </a:lstStyle>
          <a:p>
            <a:pPr lvl="0"/>
            <a:r>
              <a:rPr lang="en-US" dirty="0"/>
              <a:t>Click to edit title</a:t>
            </a:r>
          </a:p>
        </p:txBody>
      </p:sp>
      <p:sp>
        <p:nvSpPr>
          <p:cNvPr id="23" name="Text Placeholder 20">
            <a:extLst>
              <a:ext uri="{FF2B5EF4-FFF2-40B4-BE49-F238E27FC236}">
                <a16:creationId xmlns:a16="http://schemas.microsoft.com/office/drawing/2014/main" id="{D430EFEF-0667-411D-B293-FC57DAA477F3}"/>
              </a:ext>
            </a:extLst>
          </p:cNvPr>
          <p:cNvSpPr>
            <a:spLocks noGrp="1"/>
          </p:cNvSpPr>
          <p:nvPr>
            <p:ph type="body" sz="quarter" idx="16" hasCustomPrompt="1"/>
          </p:nvPr>
        </p:nvSpPr>
        <p:spPr>
          <a:xfrm>
            <a:off x="880696" y="1233857"/>
            <a:ext cx="3422649" cy="313932"/>
          </a:xfrm>
        </p:spPr>
        <p:txBody>
          <a:bodyPr lIns="0" rIns="0">
            <a:spAutoFit/>
          </a:bodyPr>
          <a:lstStyle>
            <a:lvl1pPr marL="0" indent="0">
              <a:buNone/>
              <a:defRPr sz="1600">
                <a:solidFill>
                  <a:schemeClr val="bg1"/>
                </a:solidFill>
              </a:defRPr>
            </a:lvl1pPr>
            <a:lvl2pPr marL="457200" indent="0">
              <a:buNone/>
              <a:defRPr sz="1800">
                <a:solidFill>
                  <a:schemeClr val="bg1">
                    <a:lumMod val="95000"/>
                  </a:schemeClr>
                </a:solidFill>
              </a:defRPr>
            </a:lvl2pPr>
            <a:lvl3pPr marL="914400" indent="0">
              <a:buNone/>
              <a:defRPr sz="1800">
                <a:solidFill>
                  <a:schemeClr val="bg1">
                    <a:lumMod val="95000"/>
                  </a:schemeClr>
                </a:solidFill>
              </a:defRPr>
            </a:lvl3pPr>
            <a:lvl4pPr marL="1371600" indent="0">
              <a:buNone/>
              <a:defRPr sz="1800">
                <a:solidFill>
                  <a:schemeClr val="bg1">
                    <a:lumMod val="95000"/>
                  </a:schemeClr>
                </a:solidFill>
              </a:defRPr>
            </a:lvl4pPr>
            <a:lvl5pPr marL="1828800" indent="0">
              <a:buNone/>
              <a:defRPr sz="1800">
                <a:solidFill>
                  <a:schemeClr val="bg1">
                    <a:lumMod val="95000"/>
                  </a:schemeClr>
                </a:solidFill>
              </a:defRPr>
            </a:lvl5pPr>
          </a:lstStyle>
          <a:p>
            <a:pPr lvl="0"/>
            <a:r>
              <a:rPr lang="en-US" dirty="0"/>
              <a:t>Click to edit text styles</a:t>
            </a:r>
            <a:endParaRPr lang="en-GB" dirty="0"/>
          </a:p>
        </p:txBody>
      </p:sp>
      <p:grpSp>
        <p:nvGrpSpPr>
          <p:cNvPr id="43" name="Group 42">
            <a:extLst>
              <a:ext uri="{FF2B5EF4-FFF2-40B4-BE49-F238E27FC236}">
                <a16:creationId xmlns:a16="http://schemas.microsoft.com/office/drawing/2014/main" id="{AA6D5761-3526-4D9D-8CB0-4D70247AC62B}"/>
              </a:ext>
            </a:extLst>
          </p:cNvPr>
          <p:cNvGrpSpPr/>
          <p:nvPr userDrawn="1"/>
        </p:nvGrpSpPr>
        <p:grpSpPr>
          <a:xfrm>
            <a:off x="445558" y="6505088"/>
            <a:ext cx="398514" cy="110506"/>
            <a:chOff x="11411262" y="6509516"/>
            <a:chExt cx="398514" cy="110506"/>
          </a:xfrm>
        </p:grpSpPr>
        <p:sp>
          <p:nvSpPr>
            <p:cNvPr id="44" name="Rectangle: Diagonal Corners Rounded 43">
              <a:extLst>
                <a:ext uri="{FF2B5EF4-FFF2-40B4-BE49-F238E27FC236}">
                  <a16:creationId xmlns:a16="http://schemas.microsoft.com/office/drawing/2014/main" id="{57155040-2FF8-4E6D-A1FC-3CE31E65B414}"/>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Diagonal Corners Rounded 44">
              <a:extLst>
                <a:ext uri="{FF2B5EF4-FFF2-40B4-BE49-F238E27FC236}">
                  <a16:creationId xmlns:a16="http://schemas.microsoft.com/office/drawing/2014/main" id="{C254F740-73D0-49DB-8A7F-159E5E9795EC}"/>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Diagonal Corners Rounded 45">
              <a:extLst>
                <a:ext uri="{FF2B5EF4-FFF2-40B4-BE49-F238E27FC236}">
                  <a16:creationId xmlns:a16="http://schemas.microsoft.com/office/drawing/2014/main" id="{FBD96974-3104-47C2-A0ED-352F3C85065B}"/>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7" name="Slide Number Placeholder 6">
            <a:extLst>
              <a:ext uri="{FF2B5EF4-FFF2-40B4-BE49-F238E27FC236}">
                <a16:creationId xmlns:a16="http://schemas.microsoft.com/office/drawing/2014/main" id="{F8674FD5-FD60-4D47-83C7-8D82DF808DB0}"/>
              </a:ext>
            </a:extLst>
          </p:cNvPr>
          <p:cNvSpPr>
            <a:spLocks noGrp="1"/>
          </p:cNvSpPr>
          <p:nvPr>
            <p:ph type="sldNum" sz="quarter" idx="12"/>
          </p:nvPr>
        </p:nvSpPr>
        <p:spPr>
          <a:xfrm>
            <a:off x="825658"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pic>
        <p:nvPicPr>
          <p:cNvPr id="16" name="Graphic 15">
            <a:extLst>
              <a:ext uri="{FF2B5EF4-FFF2-40B4-BE49-F238E27FC236}">
                <a16:creationId xmlns:a16="http://schemas.microsoft.com/office/drawing/2014/main" id="{8457FAB7-2F1A-416A-88E5-99523689BC79}"/>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79" y="6244657"/>
            <a:ext cx="1190191" cy="378000"/>
          </a:xfrm>
          <a:prstGeom prst="rect">
            <a:avLst/>
          </a:prstGeom>
        </p:spPr>
      </p:pic>
      <p:sp>
        <p:nvSpPr>
          <p:cNvPr id="14" name="Text Placeholder 34">
            <a:extLst>
              <a:ext uri="{FF2B5EF4-FFF2-40B4-BE49-F238E27FC236}">
                <a16:creationId xmlns:a16="http://schemas.microsoft.com/office/drawing/2014/main" id="{ADE8AD71-1BED-44AD-8646-59BE12CB4CD6}"/>
              </a:ext>
            </a:extLst>
          </p:cNvPr>
          <p:cNvSpPr>
            <a:spLocks noGrp="1"/>
          </p:cNvSpPr>
          <p:nvPr>
            <p:ph type="body" sz="quarter" idx="17"/>
          </p:nvPr>
        </p:nvSpPr>
        <p:spPr>
          <a:xfrm>
            <a:off x="5247889" y="443412"/>
            <a:ext cx="3743863" cy="424732"/>
          </a:xfrm>
        </p:spPr>
        <p:txBody>
          <a:bodyPr wrap="square" lIns="0" rIns="0">
            <a:spAutoFit/>
          </a:bodyPr>
          <a:lstStyle>
            <a:lvl1pPr marL="0" indent="0" algn="l">
              <a:buNone/>
              <a:defRPr sz="2400" b="1">
                <a:solidFill>
                  <a:schemeClr val="accent1"/>
                </a:solidFill>
              </a:defRPr>
            </a:lvl1pPr>
          </a:lstStyle>
          <a:p>
            <a:pPr lvl="0"/>
            <a:endParaRPr lang="en-GB" dirty="0"/>
          </a:p>
        </p:txBody>
      </p:sp>
      <p:sp>
        <p:nvSpPr>
          <p:cNvPr id="13" name="TextBox 12">
            <a:extLst>
              <a:ext uri="{FF2B5EF4-FFF2-40B4-BE49-F238E27FC236}">
                <a16:creationId xmlns:a16="http://schemas.microsoft.com/office/drawing/2014/main" id="{A81129CD-E862-B14F-A754-D8768FA3F7FB}"/>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7790774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rocess/Timeline_2">
    <p:spTree>
      <p:nvGrpSpPr>
        <p:cNvPr id="1" name=""/>
        <p:cNvGrpSpPr/>
        <p:nvPr/>
      </p:nvGrpSpPr>
      <p:grpSpPr>
        <a:xfrm>
          <a:off x="0" y="0"/>
          <a:ext cx="0" cy="0"/>
          <a:chOff x="0" y="0"/>
          <a:chExt cx="0" cy="0"/>
        </a:xfrm>
      </p:grpSpPr>
      <p:sp>
        <p:nvSpPr>
          <p:cNvPr id="15" name="Text Placeholder 14">
            <a:extLst>
              <a:ext uri="{FF2B5EF4-FFF2-40B4-BE49-F238E27FC236}">
                <a16:creationId xmlns:a16="http://schemas.microsoft.com/office/drawing/2014/main" id="{846FEA6F-79F6-499F-8129-A75CAB553A6C}"/>
              </a:ext>
            </a:extLst>
          </p:cNvPr>
          <p:cNvSpPr>
            <a:spLocks noGrp="1"/>
          </p:cNvSpPr>
          <p:nvPr>
            <p:ph type="body" sz="quarter" idx="10" hasCustomPrompt="1"/>
          </p:nvPr>
        </p:nvSpPr>
        <p:spPr>
          <a:xfrm>
            <a:off x="440917" y="1065700"/>
            <a:ext cx="2628000" cy="406458"/>
          </a:xfrm>
          <a:prstGeom prst="round2DiagRect">
            <a:avLst>
              <a:gd name="adj1" fmla="val 41212"/>
              <a:gd name="adj2" fmla="val 0"/>
            </a:avLst>
          </a:prstGeom>
          <a:solidFill>
            <a:schemeClr val="accent1"/>
          </a:solidFill>
          <a:ln>
            <a:noFill/>
          </a:ln>
        </p:spPr>
        <p:txBody>
          <a:bodyPr lIns="0">
            <a:noAutofit/>
          </a:bodyPr>
          <a:lstStyle>
            <a:lvl1pPr marL="0" indent="0" algn="ctr">
              <a:buNone/>
              <a:defRPr sz="18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18" name="Text Placeholder 14">
            <a:extLst>
              <a:ext uri="{FF2B5EF4-FFF2-40B4-BE49-F238E27FC236}">
                <a16:creationId xmlns:a16="http://schemas.microsoft.com/office/drawing/2014/main" id="{13894E6C-A86F-4BF2-8A25-5B5C3677DACB}"/>
              </a:ext>
            </a:extLst>
          </p:cNvPr>
          <p:cNvSpPr>
            <a:spLocks noGrp="1"/>
          </p:cNvSpPr>
          <p:nvPr>
            <p:ph type="body" sz="quarter" idx="11" hasCustomPrompt="1"/>
          </p:nvPr>
        </p:nvSpPr>
        <p:spPr>
          <a:xfrm>
            <a:off x="3332905" y="1065700"/>
            <a:ext cx="2628000" cy="406458"/>
          </a:xfrm>
          <a:prstGeom prst="round2DiagRect">
            <a:avLst>
              <a:gd name="adj1" fmla="val 41212"/>
              <a:gd name="adj2" fmla="val 0"/>
            </a:avLst>
          </a:prstGeom>
          <a:solidFill>
            <a:schemeClr val="accent4"/>
          </a:solidFill>
          <a:ln>
            <a:noFill/>
          </a:ln>
        </p:spPr>
        <p:txBody>
          <a:bodyPr lIns="0">
            <a:noAutofit/>
          </a:bodyPr>
          <a:lstStyle>
            <a:lvl1pPr marL="0" indent="0" algn="ctr">
              <a:buNone/>
              <a:defRPr sz="18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a:t>Click to edit text</a:t>
            </a:r>
            <a:endParaRPr lang="en-US" dirty="0"/>
          </a:p>
        </p:txBody>
      </p:sp>
      <p:sp>
        <p:nvSpPr>
          <p:cNvPr id="19" name="Text Placeholder 14">
            <a:extLst>
              <a:ext uri="{FF2B5EF4-FFF2-40B4-BE49-F238E27FC236}">
                <a16:creationId xmlns:a16="http://schemas.microsoft.com/office/drawing/2014/main" id="{AC167B40-6FAE-4CC1-ACE5-49CA87F2105E}"/>
              </a:ext>
            </a:extLst>
          </p:cNvPr>
          <p:cNvSpPr>
            <a:spLocks noGrp="1"/>
          </p:cNvSpPr>
          <p:nvPr>
            <p:ph type="body" sz="quarter" idx="12" hasCustomPrompt="1"/>
          </p:nvPr>
        </p:nvSpPr>
        <p:spPr>
          <a:xfrm>
            <a:off x="6224893" y="1065700"/>
            <a:ext cx="2628000" cy="406458"/>
          </a:xfrm>
          <a:prstGeom prst="round2DiagRect">
            <a:avLst>
              <a:gd name="adj1" fmla="val 41212"/>
              <a:gd name="adj2" fmla="val 0"/>
            </a:avLst>
          </a:prstGeom>
          <a:solidFill>
            <a:schemeClr val="accent2"/>
          </a:solidFill>
          <a:ln>
            <a:noFill/>
          </a:ln>
        </p:spPr>
        <p:txBody>
          <a:bodyPr lIns="0">
            <a:noAutofit/>
          </a:bodyPr>
          <a:lstStyle>
            <a:lvl1pPr marL="0" indent="0" algn="ctr">
              <a:buNone/>
              <a:defRPr sz="18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20" name="Text Placeholder 14">
            <a:extLst>
              <a:ext uri="{FF2B5EF4-FFF2-40B4-BE49-F238E27FC236}">
                <a16:creationId xmlns:a16="http://schemas.microsoft.com/office/drawing/2014/main" id="{DCE5126B-DF27-4FB3-9C46-96D79AAEF092}"/>
              </a:ext>
            </a:extLst>
          </p:cNvPr>
          <p:cNvSpPr>
            <a:spLocks noGrp="1"/>
          </p:cNvSpPr>
          <p:nvPr>
            <p:ph type="body" sz="quarter" idx="13" hasCustomPrompt="1"/>
          </p:nvPr>
        </p:nvSpPr>
        <p:spPr>
          <a:xfrm>
            <a:off x="9116881" y="1065700"/>
            <a:ext cx="2628000" cy="406458"/>
          </a:xfrm>
          <a:prstGeom prst="round2DiagRect">
            <a:avLst>
              <a:gd name="adj1" fmla="val 41212"/>
              <a:gd name="adj2" fmla="val 0"/>
            </a:avLst>
          </a:prstGeom>
          <a:solidFill>
            <a:schemeClr val="accent5"/>
          </a:solidFill>
          <a:ln>
            <a:noFill/>
          </a:ln>
        </p:spPr>
        <p:txBody>
          <a:bodyPr lIns="0">
            <a:noAutofit/>
          </a:bodyPr>
          <a:lstStyle>
            <a:lvl1pPr marL="0" indent="0" algn="ctr">
              <a:buNone/>
              <a:defRPr sz="18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22" name="Picture Placeholder 21">
            <a:extLst>
              <a:ext uri="{FF2B5EF4-FFF2-40B4-BE49-F238E27FC236}">
                <a16:creationId xmlns:a16="http://schemas.microsoft.com/office/drawing/2014/main" id="{6F7C0070-BAC1-408E-B389-9E88AD62BBCD}"/>
              </a:ext>
            </a:extLst>
          </p:cNvPr>
          <p:cNvSpPr>
            <a:spLocks noGrp="1"/>
          </p:cNvSpPr>
          <p:nvPr>
            <p:ph type="pic" sz="quarter" idx="14"/>
          </p:nvPr>
        </p:nvSpPr>
        <p:spPr>
          <a:xfrm>
            <a:off x="440917" y="3706621"/>
            <a:ext cx="2628000" cy="2268000"/>
          </a:xfrm>
          <a:prstGeom prst="round2DiagRect">
            <a:avLst>
              <a:gd name="adj1" fmla="val 24492"/>
              <a:gd name="adj2" fmla="val 0"/>
            </a:avLst>
          </a:prstGeom>
          <a:ln>
            <a:noFill/>
          </a:ln>
        </p:spPr>
        <p:txBody>
          <a:bodyPr>
            <a:normAutofit/>
          </a:bodyPr>
          <a:lstStyle>
            <a:lvl1pPr marL="0" indent="0">
              <a:buNone/>
              <a:defRPr sz="1200">
                <a:solidFill>
                  <a:schemeClr val="tx1">
                    <a:alpha val="0"/>
                  </a:schemeClr>
                </a:solidFill>
              </a:defRPr>
            </a:lvl1pPr>
          </a:lstStyle>
          <a:p>
            <a:endParaRPr lang="en-GB" dirty="0"/>
          </a:p>
        </p:txBody>
      </p:sp>
      <p:sp>
        <p:nvSpPr>
          <p:cNvPr id="23" name="Picture Placeholder 21">
            <a:extLst>
              <a:ext uri="{FF2B5EF4-FFF2-40B4-BE49-F238E27FC236}">
                <a16:creationId xmlns:a16="http://schemas.microsoft.com/office/drawing/2014/main" id="{F29EE9B2-D320-442E-94E6-E86E7C6DF8C0}"/>
              </a:ext>
            </a:extLst>
          </p:cNvPr>
          <p:cNvSpPr>
            <a:spLocks noGrp="1"/>
          </p:cNvSpPr>
          <p:nvPr>
            <p:ph type="pic" sz="quarter" idx="15"/>
          </p:nvPr>
        </p:nvSpPr>
        <p:spPr>
          <a:xfrm>
            <a:off x="3332905" y="3706620"/>
            <a:ext cx="2628000" cy="2268000"/>
          </a:xfrm>
          <a:prstGeom prst="round2DiagRect">
            <a:avLst>
              <a:gd name="adj1" fmla="val 24492"/>
              <a:gd name="adj2" fmla="val 0"/>
            </a:avLst>
          </a:prstGeom>
          <a:ln>
            <a:noFill/>
          </a:ln>
        </p:spPr>
        <p:txBody>
          <a:bodyPr>
            <a:normAutofit/>
          </a:bodyPr>
          <a:lstStyle>
            <a:lvl1pPr marL="0" indent="0">
              <a:buNone/>
              <a:defRPr sz="1200">
                <a:solidFill>
                  <a:schemeClr val="tx1">
                    <a:alpha val="0"/>
                  </a:schemeClr>
                </a:solidFill>
              </a:defRPr>
            </a:lvl1pPr>
          </a:lstStyle>
          <a:p>
            <a:endParaRPr lang="en-GB"/>
          </a:p>
        </p:txBody>
      </p:sp>
      <p:sp>
        <p:nvSpPr>
          <p:cNvPr id="24" name="Picture Placeholder 21">
            <a:extLst>
              <a:ext uri="{FF2B5EF4-FFF2-40B4-BE49-F238E27FC236}">
                <a16:creationId xmlns:a16="http://schemas.microsoft.com/office/drawing/2014/main" id="{4B56F63D-3522-4293-B345-01B0134A1B79}"/>
              </a:ext>
            </a:extLst>
          </p:cNvPr>
          <p:cNvSpPr>
            <a:spLocks noGrp="1"/>
          </p:cNvSpPr>
          <p:nvPr>
            <p:ph type="pic" sz="quarter" idx="16"/>
          </p:nvPr>
        </p:nvSpPr>
        <p:spPr>
          <a:xfrm>
            <a:off x="6224893" y="3706620"/>
            <a:ext cx="2628000" cy="2268000"/>
          </a:xfrm>
          <a:prstGeom prst="round2DiagRect">
            <a:avLst>
              <a:gd name="adj1" fmla="val 24492"/>
              <a:gd name="adj2" fmla="val 0"/>
            </a:avLst>
          </a:prstGeom>
          <a:ln>
            <a:noFill/>
          </a:ln>
        </p:spPr>
        <p:txBody>
          <a:bodyPr>
            <a:normAutofit/>
          </a:bodyPr>
          <a:lstStyle>
            <a:lvl1pPr marL="0" indent="0">
              <a:buNone/>
              <a:defRPr sz="1200">
                <a:solidFill>
                  <a:schemeClr val="tx1">
                    <a:alpha val="0"/>
                  </a:schemeClr>
                </a:solidFill>
              </a:defRPr>
            </a:lvl1pPr>
          </a:lstStyle>
          <a:p>
            <a:endParaRPr lang="en-GB" dirty="0"/>
          </a:p>
        </p:txBody>
      </p:sp>
      <p:sp>
        <p:nvSpPr>
          <p:cNvPr id="25" name="Picture Placeholder 21">
            <a:extLst>
              <a:ext uri="{FF2B5EF4-FFF2-40B4-BE49-F238E27FC236}">
                <a16:creationId xmlns:a16="http://schemas.microsoft.com/office/drawing/2014/main" id="{D5DAD834-7035-4435-AE5F-5378C28440F5}"/>
              </a:ext>
            </a:extLst>
          </p:cNvPr>
          <p:cNvSpPr>
            <a:spLocks noGrp="1"/>
          </p:cNvSpPr>
          <p:nvPr>
            <p:ph type="pic" sz="quarter" idx="17"/>
          </p:nvPr>
        </p:nvSpPr>
        <p:spPr>
          <a:xfrm>
            <a:off x="9116881" y="3706620"/>
            <a:ext cx="2628000" cy="2268000"/>
          </a:xfrm>
          <a:prstGeom prst="round2DiagRect">
            <a:avLst>
              <a:gd name="adj1" fmla="val 24492"/>
              <a:gd name="adj2" fmla="val 0"/>
            </a:avLst>
          </a:prstGeom>
          <a:ln>
            <a:noFill/>
          </a:ln>
        </p:spPr>
        <p:txBody>
          <a:bodyPr>
            <a:normAutofit/>
          </a:bodyPr>
          <a:lstStyle>
            <a:lvl1pPr marL="0" indent="0">
              <a:buNone/>
              <a:defRPr sz="1200">
                <a:solidFill>
                  <a:schemeClr val="tx1">
                    <a:alpha val="0"/>
                  </a:schemeClr>
                </a:solidFill>
              </a:defRPr>
            </a:lvl1pPr>
          </a:lstStyle>
          <a:p>
            <a:endParaRPr lang="en-GB" dirty="0"/>
          </a:p>
        </p:txBody>
      </p:sp>
      <p:sp>
        <p:nvSpPr>
          <p:cNvPr id="27" name="Text Placeholder 26">
            <a:extLst>
              <a:ext uri="{FF2B5EF4-FFF2-40B4-BE49-F238E27FC236}">
                <a16:creationId xmlns:a16="http://schemas.microsoft.com/office/drawing/2014/main" id="{EBE61612-B74A-4115-8071-FB2017EEA6DE}"/>
              </a:ext>
            </a:extLst>
          </p:cNvPr>
          <p:cNvSpPr>
            <a:spLocks noGrp="1"/>
          </p:cNvSpPr>
          <p:nvPr>
            <p:ph type="body" sz="quarter" idx="18" hasCustomPrompt="1"/>
          </p:nvPr>
        </p:nvSpPr>
        <p:spPr>
          <a:xfrm>
            <a:off x="491717" y="1591600"/>
            <a:ext cx="2530883" cy="313932"/>
          </a:xfrm>
        </p:spPr>
        <p:txBody>
          <a:bodyPr wrap="square" lIns="0" rIns="0">
            <a:spAutoFit/>
          </a:bodyPr>
          <a:lstStyle>
            <a:lvl1pPr marL="0" indent="0">
              <a:buNone/>
              <a:defRPr sz="1600" b="1"/>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dirty="0"/>
              <a:t>CLICK TO EDIT TEXT</a:t>
            </a:r>
          </a:p>
        </p:txBody>
      </p:sp>
      <p:sp>
        <p:nvSpPr>
          <p:cNvPr id="29" name="Text Placeholder 26">
            <a:extLst>
              <a:ext uri="{FF2B5EF4-FFF2-40B4-BE49-F238E27FC236}">
                <a16:creationId xmlns:a16="http://schemas.microsoft.com/office/drawing/2014/main" id="{E51885CD-3819-4B26-85F2-47DCC4CC5CEC}"/>
              </a:ext>
            </a:extLst>
          </p:cNvPr>
          <p:cNvSpPr>
            <a:spLocks noGrp="1"/>
          </p:cNvSpPr>
          <p:nvPr>
            <p:ph type="body" sz="quarter" idx="19" hasCustomPrompt="1"/>
          </p:nvPr>
        </p:nvSpPr>
        <p:spPr>
          <a:xfrm>
            <a:off x="3383705" y="1591600"/>
            <a:ext cx="2530883" cy="313932"/>
          </a:xfrm>
        </p:spPr>
        <p:txBody>
          <a:bodyPr wrap="square" lIns="0" rIns="0">
            <a:spAutoFit/>
          </a:bodyPr>
          <a:lstStyle>
            <a:lvl1pPr marL="0" indent="0">
              <a:buNone/>
              <a:defRPr sz="1600" b="1"/>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dirty="0"/>
              <a:t>CLICK TO EDIT TEXT</a:t>
            </a:r>
          </a:p>
        </p:txBody>
      </p:sp>
      <p:sp>
        <p:nvSpPr>
          <p:cNvPr id="30" name="Text Placeholder 26">
            <a:extLst>
              <a:ext uri="{FF2B5EF4-FFF2-40B4-BE49-F238E27FC236}">
                <a16:creationId xmlns:a16="http://schemas.microsoft.com/office/drawing/2014/main" id="{5F4B5D8C-3575-4C98-8C5C-F16FC9DCD26D}"/>
              </a:ext>
            </a:extLst>
          </p:cNvPr>
          <p:cNvSpPr>
            <a:spLocks noGrp="1"/>
          </p:cNvSpPr>
          <p:nvPr>
            <p:ph type="body" sz="quarter" idx="20" hasCustomPrompt="1"/>
          </p:nvPr>
        </p:nvSpPr>
        <p:spPr>
          <a:xfrm>
            <a:off x="6275693" y="1592851"/>
            <a:ext cx="2530883" cy="313932"/>
          </a:xfrm>
        </p:spPr>
        <p:txBody>
          <a:bodyPr wrap="square" lIns="0" rIns="0">
            <a:spAutoFit/>
          </a:bodyPr>
          <a:lstStyle>
            <a:lvl1pPr marL="0" indent="0">
              <a:buNone/>
              <a:defRPr sz="1600" b="1"/>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dirty="0"/>
              <a:t>CLICK TO EDIT TEXT</a:t>
            </a:r>
          </a:p>
        </p:txBody>
      </p:sp>
      <p:sp>
        <p:nvSpPr>
          <p:cNvPr id="31" name="Text Placeholder 26">
            <a:extLst>
              <a:ext uri="{FF2B5EF4-FFF2-40B4-BE49-F238E27FC236}">
                <a16:creationId xmlns:a16="http://schemas.microsoft.com/office/drawing/2014/main" id="{B0F0591A-CFC8-4748-BC08-46F91D601CB0}"/>
              </a:ext>
            </a:extLst>
          </p:cNvPr>
          <p:cNvSpPr>
            <a:spLocks noGrp="1"/>
          </p:cNvSpPr>
          <p:nvPr>
            <p:ph type="body" sz="quarter" idx="21" hasCustomPrompt="1"/>
          </p:nvPr>
        </p:nvSpPr>
        <p:spPr>
          <a:xfrm>
            <a:off x="9167681" y="1591600"/>
            <a:ext cx="2530883" cy="313932"/>
          </a:xfrm>
        </p:spPr>
        <p:txBody>
          <a:bodyPr wrap="square" lIns="0" rIns="0">
            <a:spAutoFit/>
          </a:bodyPr>
          <a:lstStyle>
            <a:lvl1pPr marL="0" indent="0">
              <a:buNone/>
              <a:defRPr sz="1600" b="1"/>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dirty="0"/>
              <a:t>CLICK TO EDIT TEXT</a:t>
            </a:r>
          </a:p>
        </p:txBody>
      </p:sp>
      <p:sp>
        <p:nvSpPr>
          <p:cNvPr id="33" name="Text Placeholder 32">
            <a:extLst>
              <a:ext uri="{FF2B5EF4-FFF2-40B4-BE49-F238E27FC236}">
                <a16:creationId xmlns:a16="http://schemas.microsoft.com/office/drawing/2014/main" id="{55C3FA38-6D8E-4C42-8D2F-17ED2CCBFF59}"/>
              </a:ext>
            </a:extLst>
          </p:cNvPr>
          <p:cNvSpPr>
            <a:spLocks noGrp="1"/>
          </p:cNvSpPr>
          <p:nvPr>
            <p:ph type="body" sz="quarter" idx="22" hasCustomPrompt="1"/>
          </p:nvPr>
        </p:nvSpPr>
        <p:spPr>
          <a:xfrm>
            <a:off x="491717" y="1877832"/>
            <a:ext cx="2530883" cy="313932"/>
          </a:xfrm>
        </p:spPr>
        <p:txBody>
          <a:bodyPr lIns="0" rIns="0">
            <a:spAutoFit/>
          </a:bodyPr>
          <a:lstStyle>
            <a:lvl1pPr marL="0" indent="0">
              <a:buNone/>
              <a:defRPr lang="en-US" sz="1600" kern="1200" dirty="0">
                <a:solidFill>
                  <a:schemeClr val="tx1"/>
                </a:solidFill>
                <a:latin typeface="+mn-lt"/>
                <a:ea typeface="+mn-ea"/>
                <a:cs typeface="+mn-cs"/>
              </a:defRPr>
            </a:lvl1pPr>
            <a:lvl2pPr marL="457200" indent="0">
              <a:buNone/>
              <a:defRPr sz="1200"/>
            </a:lvl2pPr>
            <a:lvl3pPr marL="914400" indent="0">
              <a:buNone/>
              <a:defRPr sz="1200"/>
            </a:lvl3pPr>
            <a:lvl4pPr marL="1371600" indent="0">
              <a:buNone/>
              <a:defRPr sz="1200"/>
            </a:lvl4pPr>
            <a:lvl5pPr marL="1828800" indent="0">
              <a:buNone/>
              <a:defRPr sz="1200"/>
            </a:lvl5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edit text styles</a:t>
            </a:r>
          </a:p>
        </p:txBody>
      </p:sp>
      <p:sp>
        <p:nvSpPr>
          <p:cNvPr id="34" name="Text Placeholder 32">
            <a:extLst>
              <a:ext uri="{FF2B5EF4-FFF2-40B4-BE49-F238E27FC236}">
                <a16:creationId xmlns:a16="http://schemas.microsoft.com/office/drawing/2014/main" id="{E9905453-A9A6-4CB5-8627-81C29DDB0414}"/>
              </a:ext>
            </a:extLst>
          </p:cNvPr>
          <p:cNvSpPr>
            <a:spLocks noGrp="1"/>
          </p:cNvSpPr>
          <p:nvPr>
            <p:ph type="body" sz="quarter" idx="23" hasCustomPrompt="1"/>
          </p:nvPr>
        </p:nvSpPr>
        <p:spPr>
          <a:xfrm>
            <a:off x="3383705" y="1877833"/>
            <a:ext cx="2530883" cy="313932"/>
          </a:xfrm>
        </p:spPr>
        <p:txBody>
          <a:bodyPr lIns="0" rIns="0">
            <a:spAutoFit/>
          </a:bodyPr>
          <a:lstStyle>
            <a:lvl1pPr marL="0" indent="0">
              <a:buNone/>
              <a:defRPr sz="160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text styles</a:t>
            </a:r>
          </a:p>
        </p:txBody>
      </p:sp>
      <p:sp>
        <p:nvSpPr>
          <p:cNvPr id="35" name="Text Placeholder 32">
            <a:extLst>
              <a:ext uri="{FF2B5EF4-FFF2-40B4-BE49-F238E27FC236}">
                <a16:creationId xmlns:a16="http://schemas.microsoft.com/office/drawing/2014/main" id="{5DA69679-DD97-40E8-B8B7-BCEBD318BD75}"/>
              </a:ext>
            </a:extLst>
          </p:cNvPr>
          <p:cNvSpPr>
            <a:spLocks noGrp="1"/>
          </p:cNvSpPr>
          <p:nvPr>
            <p:ph type="body" sz="quarter" idx="24" hasCustomPrompt="1"/>
          </p:nvPr>
        </p:nvSpPr>
        <p:spPr>
          <a:xfrm>
            <a:off x="6275693" y="1877833"/>
            <a:ext cx="2530883" cy="313932"/>
          </a:xfrm>
        </p:spPr>
        <p:txBody>
          <a:bodyPr lIns="0" rIns="0">
            <a:spAutoFit/>
          </a:bodyPr>
          <a:lstStyle>
            <a:lvl1pPr marL="0" indent="0">
              <a:buNone/>
              <a:defRPr sz="160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text styles</a:t>
            </a:r>
          </a:p>
        </p:txBody>
      </p:sp>
      <p:sp>
        <p:nvSpPr>
          <p:cNvPr id="36" name="Text Placeholder 32">
            <a:extLst>
              <a:ext uri="{FF2B5EF4-FFF2-40B4-BE49-F238E27FC236}">
                <a16:creationId xmlns:a16="http://schemas.microsoft.com/office/drawing/2014/main" id="{62A21B3A-CBB5-4697-8906-F3CAB7B046D0}"/>
              </a:ext>
            </a:extLst>
          </p:cNvPr>
          <p:cNvSpPr>
            <a:spLocks noGrp="1"/>
          </p:cNvSpPr>
          <p:nvPr>
            <p:ph type="body" sz="quarter" idx="25" hasCustomPrompt="1"/>
          </p:nvPr>
        </p:nvSpPr>
        <p:spPr>
          <a:xfrm>
            <a:off x="9167681" y="1877833"/>
            <a:ext cx="2530883" cy="313932"/>
          </a:xfrm>
        </p:spPr>
        <p:txBody>
          <a:bodyPr lIns="0" rIns="0">
            <a:spAutoFit/>
          </a:bodyPr>
          <a:lstStyle>
            <a:lvl1pPr marL="0" indent="0">
              <a:buNone/>
              <a:defRPr sz="160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text styles</a:t>
            </a:r>
          </a:p>
        </p:txBody>
      </p:sp>
      <p:sp>
        <p:nvSpPr>
          <p:cNvPr id="37" name="Text Placeholder 18">
            <a:extLst>
              <a:ext uri="{FF2B5EF4-FFF2-40B4-BE49-F238E27FC236}">
                <a16:creationId xmlns:a16="http://schemas.microsoft.com/office/drawing/2014/main" id="{279066A3-F16A-4DE1-8DFB-8D84AE0B69D1}"/>
              </a:ext>
            </a:extLst>
          </p:cNvPr>
          <p:cNvSpPr>
            <a:spLocks noGrp="1"/>
          </p:cNvSpPr>
          <p:nvPr>
            <p:ph type="body" sz="quarter" idx="26" hasCustomPrompt="1"/>
          </p:nvPr>
        </p:nvSpPr>
        <p:spPr>
          <a:xfrm>
            <a:off x="420077" y="352037"/>
            <a:ext cx="11329200" cy="480131"/>
          </a:xfrm>
        </p:spPr>
        <p:txBody>
          <a:bodyPr wrap="square" lIns="0" rIns="0">
            <a:spAutoFit/>
          </a:bodyPr>
          <a:lstStyle>
            <a:lvl1pPr marL="0" indent="0">
              <a:buNone/>
              <a:defRPr sz="2800" b="1">
                <a:solidFill>
                  <a:schemeClr val="accent1"/>
                </a:solidFill>
              </a:defRPr>
            </a:lvl1pPr>
          </a:lstStyle>
          <a:p>
            <a:pPr lvl="0"/>
            <a:r>
              <a:rPr lang="en-US" dirty="0"/>
              <a:t>Click to edit title styles</a:t>
            </a:r>
          </a:p>
        </p:txBody>
      </p:sp>
      <p:grpSp>
        <p:nvGrpSpPr>
          <p:cNvPr id="51" name="Group 50">
            <a:extLst>
              <a:ext uri="{FF2B5EF4-FFF2-40B4-BE49-F238E27FC236}">
                <a16:creationId xmlns:a16="http://schemas.microsoft.com/office/drawing/2014/main" id="{9C8C7E31-5447-4D1A-A4AC-1FC6C6FB3162}"/>
              </a:ext>
            </a:extLst>
          </p:cNvPr>
          <p:cNvGrpSpPr/>
          <p:nvPr userDrawn="1"/>
        </p:nvGrpSpPr>
        <p:grpSpPr>
          <a:xfrm>
            <a:off x="445558" y="6505088"/>
            <a:ext cx="398514" cy="110506"/>
            <a:chOff x="11411262" y="6509516"/>
            <a:chExt cx="398514" cy="110506"/>
          </a:xfrm>
        </p:grpSpPr>
        <p:sp>
          <p:nvSpPr>
            <p:cNvPr id="52" name="Rectangle: Diagonal Corners Rounded 51">
              <a:extLst>
                <a:ext uri="{FF2B5EF4-FFF2-40B4-BE49-F238E27FC236}">
                  <a16:creationId xmlns:a16="http://schemas.microsoft.com/office/drawing/2014/main" id="{768B3F3C-CB7E-4394-9E02-58739F47D26E}"/>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Diagonal Corners Rounded 52">
              <a:extLst>
                <a:ext uri="{FF2B5EF4-FFF2-40B4-BE49-F238E27FC236}">
                  <a16:creationId xmlns:a16="http://schemas.microsoft.com/office/drawing/2014/main" id="{D51C843D-ABF2-4D0A-BBE3-2C432F757F0C}"/>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Diagonal Corners Rounded 53">
              <a:extLst>
                <a:ext uri="{FF2B5EF4-FFF2-40B4-BE49-F238E27FC236}">
                  <a16:creationId xmlns:a16="http://schemas.microsoft.com/office/drawing/2014/main" id="{A4D45BCA-F24A-476A-BB5C-4CEF70D4A034}"/>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55" name="Slide Number Placeholder 6">
            <a:extLst>
              <a:ext uri="{FF2B5EF4-FFF2-40B4-BE49-F238E27FC236}">
                <a16:creationId xmlns:a16="http://schemas.microsoft.com/office/drawing/2014/main" id="{AEFE3BE9-6F38-4ACA-96E0-6C6BEC9EBAA8}"/>
              </a:ext>
            </a:extLst>
          </p:cNvPr>
          <p:cNvSpPr>
            <a:spLocks noGrp="1"/>
          </p:cNvSpPr>
          <p:nvPr>
            <p:ph type="sldNum" sz="quarter" idx="27"/>
          </p:nvPr>
        </p:nvSpPr>
        <p:spPr>
          <a:xfrm>
            <a:off x="825658"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pic>
        <p:nvPicPr>
          <p:cNvPr id="26" name="Graphic 25">
            <a:extLst>
              <a:ext uri="{FF2B5EF4-FFF2-40B4-BE49-F238E27FC236}">
                <a16:creationId xmlns:a16="http://schemas.microsoft.com/office/drawing/2014/main" id="{007A36A6-C9F4-4047-9D89-22219D675786}"/>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79" y="6244657"/>
            <a:ext cx="1190191" cy="378000"/>
          </a:xfrm>
          <a:prstGeom prst="rect">
            <a:avLst/>
          </a:prstGeom>
        </p:spPr>
      </p:pic>
      <p:sp>
        <p:nvSpPr>
          <p:cNvPr id="28" name="TextBox 27">
            <a:extLst>
              <a:ext uri="{FF2B5EF4-FFF2-40B4-BE49-F238E27FC236}">
                <a16:creationId xmlns:a16="http://schemas.microsoft.com/office/drawing/2014/main" id="{703FE2D5-F7AF-F347-9065-F47D70BE988E}"/>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2799567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ighlights_2 sections_light grey">
    <p:spTree>
      <p:nvGrpSpPr>
        <p:cNvPr id="1" name=""/>
        <p:cNvGrpSpPr/>
        <p:nvPr/>
      </p:nvGrpSpPr>
      <p:grpSpPr>
        <a:xfrm>
          <a:off x="0" y="0"/>
          <a:ext cx="0" cy="0"/>
          <a:chOff x="0" y="0"/>
          <a:chExt cx="0" cy="0"/>
        </a:xfrm>
      </p:grpSpPr>
      <p:sp>
        <p:nvSpPr>
          <p:cNvPr id="15" name="Text Placeholder 14">
            <a:extLst>
              <a:ext uri="{FF2B5EF4-FFF2-40B4-BE49-F238E27FC236}">
                <a16:creationId xmlns:a16="http://schemas.microsoft.com/office/drawing/2014/main" id="{846FEA6F-79F6-499F-8129-A75CAB553A6C}"/>
              </a:ext>
            </a:extLst>
          </p:cNvPr>
          <p:cNvSpPr>
            <a:spLocks noGrp="1"/>
          </p:cNvSpPr>
          <p:nvPr>
            <p:ph type="body" sz="quarter" idx="10" hasCustomPrompt="1"/>
          </p:nvPr>
        </p:nvSpPr>
        <p:spPr>
          <a:xfrm>
            <a:off x="444506" y="1033976"/>
            <a:ext cx="5449721" cy="403386"/>
          </a:xfrm>
          <a:prstGeom prst="round2DiagRect">
            <a:avLst>
              <a:gd name="adj1" fmla="val 41212"/>
              <a:gd name="adj2" fmla="val 0"/>
            </a:avLst>
          </a:prstGeom>
          <a:solidFill>
            <a:schemeClr val="accent2"/>
          </a:solidFill>
          <a:ln>
            <a:noFill/>
          </a:ln>
        </p:spPr>
        <p:txBody>
          <a:bodyPr lIns="18000" rIns="18000">
            <a:noAutofit/>
          </a:bodyPr>
          <a:lstStyle>
            <a:lvl1pPr marL="0" indent="0" algn="ctr">
              <a:buNone/>
              <a:defRPr sz="18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33" name="Text Placeholder 32">
            <a:extLst>
              <a:ext uri="{FF2B5EF4-FFF2-40B4-BE49-F238E27FC236}">
                <a16:creationId xmlns:a16="http://schemas.microsoft.com/office/drawing/2014/main" id="{55C3FA38-6D8E-4C42-8D2F-17ED2CCBFF59}"/>
              </a:ext>
            </a:extLst>
          </p:cNvPr>
          <p:cNvSpPr>
            <a:spLocks noGrp="1"/>
          </p:cNvSpPr>
          <p:nvPr>
            <p:ph type="body" sz="quarter" idx="22"/>
          </p:nvPr>
        </p:nvSpPr>
        <p:spPr>
          <a:xfrm>
            <a:off x="444506" y="1528478"/>
            <a:ext cx="5449721" cy="4437170"/>
          </a:xfrm>
          <a:solidFill>
            <a:srgbClr val="EEEEEE"/>
          </a:solidFill>
        </p:spPr>
        <p:txBody>
          <a:bodyPr lIns="0">
            <a:noAutofit/>
          </a:bodyPr>
          <a:lstStyle>
            <a:lvl1pPr marL="0" indent="0">
              <a:buNone/>
              <a:defRPr sz="1600">
                <a:no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grpSp>
        <p:nvGrpSpPr>
          <p:cNvPr id="51" name="Group 50">
            <a:extLst>
              <a:ext uri="{FF2B5EF4-FFF2-40B4-BE49-F238E27FC236}">
                <a16:creationId xmlns:a16="http://schemas.microsoft.com/office/drawing/2014/main" id="{9C8C7E31-5447-4D1A-A4AC-1FC6C6FB3162}"/>
              </a:ext>
            </a:extLst>
          </p:cNvPr>
          <p:cNvGrpSpPr/>
          <p:nvPr userDrawn="1"/>
        </p:nvGrpSpPr>
        <p:grpSpPr>
          <a:xfrm>
            <a:off x="445558" y="6505088"/>
            <a:ext cx="398514" cy="110506"/>
            <a:chOff x="11411262" y="6509516"/>
            <a:chExt cx="398514" cy="110506"/>
          </a:xfrm>
        </p:grpSpPr>
        <p:sp>
          <p:nvSpPr>
            <p:cNvPr id="52" name="Rectangle: Diagonal Corners Rounded 51">
              <a:extLst>
                <a:ext uri="{FF2B5EF4-FFF2-40B4-BE49-F238E27FC236}">
                  <a16:creationId xmlns:a16="http://schemas.microsoft.com/office/drawing/2014/main" id="{768B3F3C-CB7E-4394-9E02-58739F47D26E}"/>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Diagonal Corners Rounded 52">
              <a:extLst>
                <a:ext uri="{FF2B5EF4-FFF2-40B4-BE49-F238E27FC236}">
                  <a16:creationId xmlns:a16="http://schemas.microsoft.com/office/drawing/2014/main" id="{D51C843D-ABF2-4D0A-BBE3-2C432F757F0C}"/>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Diagonal Corners Rounded 53">
              <a:extLst>
                <a:ext uri="{FF2B5EF4-FFF2-40B4-BE49-F238E27FC236}">
                  <a16:creationId xmlns:a16="http://schemas.microsoft.com/office/drawing/2014/main" id="{A4D45BCA-F24A-476A-BB5C-4CEF70D4A034}"/>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55" name="Slide Number Placeholder 6">
            <a:extLst>
              <a:ext uri="{FF2B5EF4-FFF2-40B4-BE49-F238E27FC236}">
                <a16:creationId xmlns:a16="http://schemas.microsoft.com/office/drawing/2014/main" id="{AEFE3BE9-6F38-4ACA-96E0-6C6BEC9EBAA8}"/>
              </a:ext>
            </a:extLst>
          </p:cNvPr>
          <p:cNvSpPr>
            <a:spLocks noGrp="1"/>
          </p:cNvSpPr>
          <p:nvPr>
            <p:ph type="sldNum" sz="quarter" idx="27"/>
          </p:nvPr>
        </p:nvSpPr>
        <p:spPr>
          <a:xfrm>
            <a:off x="825658"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3" name="Text Placeholder 2">
            <a:extLst>
              <a:ext uri="{FF2B5EF4-FFF2-40B4-BE49-F238E27FC236}">
                <a16:creationId xmlns:a16="http://schemas.microsoft.com/office/drawing/2014/main" id="{E9A2591F-5167-4C4A-AC10-B154D2F58890}"/>
              </a:ext>
            </a:extLst>
          </p:cNvPr>
          <p:cNvSpPr>
            <a:spLocks noGrp="1"/>
          </p:cNvSpPr>
          <p:nvPr>
            <p:ph type="body" sz="quarter" idx="28" hasCustomPrompt="1"/>
          </p:nvPr>
        </p:nvSpPr>
        <p:spPr>
          <a:xfrm>
            <a:off x="563083" y="2355042"/>
            <a:ext cx="3821842" cy="313932"/>
          </a:xfrm>
        </p:spPr>
        <p:txBody>
          <a:bodyPr wrap="square" lIns="0" rIns="0">
            <a:spAutoFit/>
          </a:bodyPr>
          <a:lstStyle>
            <a:lvl1pPr marL="0" indent="0">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22" name="Text Placeholder 2">
            <a:extLst>
              <a:ext uri="{FF2B5EF4-FFF2-40B4-BE49-F238E27FC236}">
                <a16:creationId xmlns:a16="http://schemas.microsoft.com/office/drawing/2014/main" id="{4C5F8E82-2278-49A5-86E3-494BF6D1235A}"/>
              </a:ext>
            </a:extLst>
          </p:cNvPr>
          <p:cNvSpPr>
            <a:spLocks noGrp="1"/>
          </p:cNvSpPr>
          <p:nvPr>
            <p:ph type="body" sz="quarter" idx="31" hasCustomPrompt="1"/>
          </p:nvPr>
        </p:nvSpPr>
        <p:spPr>
          <a:xfrm>
            <a:off x="563083" y="2681724"/>
            <a:ext cx="3821842" cy="313932"/>
          </a:xfrm>
        </p:spPr>
        <p:txBody>
          <a:bodyPr wrap="square" lIns="0" rIns="0">
            <a:spAutoFit/>
          </a:bodyPr>
          <a:lstStyle>
            <a:lvl1pPr marL="144000" indent="-144000">
              <a:buFont typeface="Arial" panose="020B0604020202020204" pitchFamily="34" charset="0"/>
              <a:buChar char="•"/>
              <a:defRPr sz="1600" b="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46" name="Text Placeholder 14">
            <a:extLst>
              <a:ext uri="{FF2B5EF4-FFF2-40B4-BE49-F238E27FC236}">
                <a16:creationId xmlns:a16="http://schemas.microsoft.com/office/drawing/2014/main" id="{CBFCA2F3-8265-467E-B123-5A6D46A9C565}"/>
              </a:ext>
            </a:extLst>
          </p:cNvPr>
          <p:cNvSpPr>
            <a:spLocks noGrp="1"/>
          </p:cNvSpPr>
          <p:nvPr>
            <p:ph type="body" sz="quarter" idx="36" hasCustomPrompt="1"/>
          </p:nvPr>
        </p:nvSpPr>
        <p:spPr>
          <a:xfrm>
            <a:off x="6254228" y="1032109"/>
            <a:ext cx="5494693" cy="403386"/>
          </a:xfrm>
          <a:prstGeom prst="round2DiagRect">
            <a:avLst>
              <a:gd name="adj1" fmla="val 41212"/>
              <a:gd name="adj2" fmla="val 0"/>
            </a:avLst>
          </a:prstGeom>
          <a:solidFill>
            <a:schemeClr val="accent2"/>
          </a:solidFill>
          <a:ln>
            <a:noFill/>
          </a:ln>
        </p:spPr>
        <p:txBody>
          <a:bodyPr lIns="18000" rIns="18000">
            <a:noAutofit/>
          </a:bodyPr>
          <a:lstStyle>
            <a:lvl1pPr marL="0" indent="0" algn="ctr">
              <a:buNone/>
              <a:defRPr sz="18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47" name="Text Placeholder 32">
            <a:extLst>
              <a:ext uri="{FF2B5EF4-FFF2-40B4-BE49-F238E27FC236}">
                <a16:creationId xmlns:a16="http://schemas.microsoft.com/office/drawing/2014/main" id="{3CA6FC12-8E50-40F9-9EC1-2FE4CD5808B0}"/>
              </a:ext>
            </a:extLst>
          </p:cNvPr>
          <p:cNvSpPr>
            <a:spLocks noGrp="1"/>
          </p:cNvSpPr>
          <p:nvPr>
            <p:ph type="body" sz="quarter" idx="37"/>
          </p:nvPr>
        </p:nvSpPr>
        <p:spPr>
          <a:xfrm>
            <a:off x="6254228" y="1526611"/>
            <a:ext cx="5494693" cy="4437170"/>
          </a:xfrm>
          <a:solidFill>
            <a:srgbClr val="EEEEEE"/>
          </a:solidFill>
        </p:spPr>
        <p:txBody>
          <a:bodyPr lIns="0">
            <a:noAutofit/>
          </a:bodyPr>
          <a:lstStyle>
            <a:lvl1pPr marL="0" indent="0">
              <a:buNone/>
              <a:defRPr sz="1600">
                <a:no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48" name="Text Placeholder 2">
            <a:extLst>
              <a:ext uri="{FF2B5EF4-FFF2-40B4-BE49-F238E27FC236}">
                <a16:creationId xmlns:a16="http://schemas.microsoft.com/office/drawing/2014/main" id="{AD016D84-4375-44E4-8DF0-22FFA9D632D1}"/>
              </a:ext>
            </a:extLst>
          </p:cNvPr>
          <p:cNvSpPr>
            <a:spLocks noGrp="1"/>
          </p:cNvSpPr>
          <p:nvPr>
            <p:ph type="body" sz="quarter" idx="38" hasCustomPrompt="1"/>
          </p:nvPr>
        </p:nvSpPr>
        <p:spPr>
          <a:xfrm>
            <a:off x="6507623" y="2351059"/>
            <a:ext cx="5106179" cy="313932"/>
          </a:xfrm>
        </p:spPr>
        <p:txBody>
          <a:bodyPr wrap="square" lIns="0" rIns="0">
            <a:spAutoFit/>
          </a:bodyPr>
          <a:lstStyle>
            <a:lvl1pPr marL="0" indent="0">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49" name="Text Placeholder 2">
            <a:extLst>
              <a:ext uri="{FF2B5EF4-FFF2-40B4-BE49-F238E27FC236}">
                <a16:creationId xmlns:a16="http://schemas.microsoft.com/office/drawing/2014/main" id="{EA154114-6AE8-40C5-A93A-A974A9F766D8}"/>
              </a:ext>
            </a:extLst>
          </p:cNvPr>
          <p:cNvSpPr>
            <a:spLocks noGrp="1"/>
          </p:cNvSpPr>
          <p:nvPr>
            <p:ph type="body" sz="quarter" idx="39" hasCustomPrompt="1"/>
          </p:nvPr>
        </p:nvSpPr>
        <p:spPr>
          <a:xfrm>
            <a:off x="6507623" y="2677741"/>
            <a:ext cx="5106179" cy="313932"/>
          </a:xfrm>
        </p:spPr>
        <p:txBody>
          <a:bodyPr wrap="square" lIns="0" rIns="0">
            <a:spAutoFit/>
          </a:bodyPr>
          <a:lstStyle>
            <a:lvl1pPr marL="144000" indent="-144000">
              <a:buFont typeface="Arial" panose="020B0604020202020204" pitchFamily="34" charset="0"/>
              <a:buChar char="•"/>
              <a:defRPr sz="1600" b="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56" name="Text Placeholder 18">
            <a:extLst>
              <a:ext uri="{FF2B5EF4-FFF2-40B4-BE49-F238E27FC236}">
                <a16:creationId xmlns:a16="http://schemas.microsoft.com/office/drawing/2014/main" id="{50484C43-10A6-4FD1-8FC7-E60D7AFC4C0E}"/>
              </a:ext>
            </a:extLst>
          </p:cNvPr>
          <p:cNvSpPr>
            <a:spLocks noGrp="1"/>
          </p:cNvSpPr>
          <p:nvPr>
            <p:ph type="body" sz="quarter" idx="26" hasCustomPrompt="1"/>
          </p:nvPr>
        </p:nvSpPr>
        <p:spPr>
          <a:xfrm>
            <a:off x="415028" y="350703"/>
            <a:ext cx="11318400" cy="480131"/>
          </a:xfrm>
        </p:spPr>
        <p:txBody>
          <a:bodyPr wrap="square" lIns="0">
            <a:spAutoFit/>
          </a:bodyPr>
          <a:lstStyle>
            <a:lvl1pPr marL="0" indent="0">
              <a:buNone/>
              <a:defRPr sz="2800" b="1">
                <a:solidFill>
                  <a:schemeClr val="accent1"/>
                </a:solidFill>
              </a:defRPr>
            </a:lvl1pPr>
          </a:lstStyle>
          <a:p>
            <a:pPr lvl="0"/>
            <a:r>
              <a:rPr lang="en-US" dirty="0"/>
              <a:t>Click to edit title styles</a:t>
            </a:r>
          </a:p>
        </p:txBody>
      </p:sp>
      <p:pic>
        <p:nvPicPr>
          <p:cNvPr id="19" name="Graphic 18">
            <a:extLst>
              <a:ext uri="{FF2B5EF4-FFF2-40B4-BE49-F238E27FC236}">
                <a16:creationId xmlns:a16="http://schemas.microsoft.com/office/drawing/2014/main" id="{A21818EB-98ED-4251-BC26-83C0EAEE8CE5}"/>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79" y="6244657"/>
            <a:ext cx="1190191" cy="378000"/>
          </a:xfrm>
          <a:prstGeom prst="rect">
            <a:avLst/>
          </a:prstGeom>
        </p:spPr>
      </p:pic>
      <p:sp>
        <p:nvSpPr>
          <p:cNvPr id="20" name="TextBox 19">
            <a:extLst>
              <a:ext uri="{FF2B5EF4-FFF2-40B4-BE49-F238E27FC236}">
                <a16:creationId xmlns:a16="http://schemas.microsoft.com/office/drawing/2014/main" id="{BCD33C3B-371D-3C4F-87A8-1842538CC8D1}"/>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28259164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Highlights_2 sections_light grey">
    <p:spTree>
      <p:nvGrpSpPr>
        <p:cNvPr id="1" name=""/>
        <p:cNvGrpSpPr/>
        <p:nvPr/>
      </p:nvGrpSpPr>
      <p:grpSpPr>
        <a:xfrm>
          <a:off x="0" y="0"/>
          <a:ext cx="0" cy="0"/>
          <a:chOff x="0" y="0"/>
          <a:chExt cx="0" cy="0"/>
        </a:xfrm>
      </p:grpSpPr>
      <p:sp>
        <p:nvSpPr>
          <p:cNvPr id="15" name="Text Placeholder 14">
            <a:extLst>
              <a:ext uri="{FF2B5EF4-FFF2-40B4-BE49-F238E27FC236}">
                <a16:creationId xmlns:a16="http://schemas.microsoft.com/office/drawing/2014/main" id="{846FEA6F-79F6-499F-8129-A75CAB553A6C}"/>
              </a:ext>
            </a:extLst>
          </p:cNvPr>
          <p:cNvSpPr>
            <a:spLocks noGrp="1"/>
          </p:cNvSpPr>
          <p:nvPr>
            <p:ph type="body" sz="quarter" idx="10" hasCustomPrompt="1"/>
          </p:nvPr>
        </p:nvSpPr>
        <p:spPr>
          <a:xfrm>
            <a:off x="444506" y="1033976"/>
            <a:ext cx="5449721" cy="403386"/>
          </a:xfrm>
          <a:prstGeom prst="round2DiagRect">
            <a:avLst>
              <a:gd name="adj1" fmla="val 41212"/>
              <a:gd name="adj2" fmla="val 0"/>
            </a:avLst>
          </a:prstGeom>
          <a:solidFill>
            <a:schemeClr val="accent2"/>
          </a:solidFill>
          <a:ln>
            <a:noFill/>
          </a:ln>
        </p:spPr>
        <p:txBody>
          <a:bodyPr lIns="18000" rIns="18000">
            <a:noAutofit/>
          </a:bodyPr>
          <a:lstStyle>
            <a:lvl1pPr marL="0" indent="0" algn="ctr">
              <a:buNone/>
              <a:defRPr sz="18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33" name="Text Placeholder 32">
            <a:extLst>
              <a:ext uri="{FF2B5EF4-FFF2-40B4-BE49-F238E27FC236}">
                <a16:creationId xmlns:a16="http://schemas.microsoft.com/office/drawing/2014/main" id="{55C3FA38-6D8E-4C42-8D2F-17ED2CCBFF59}"/>
              </a:ext>
            </a:extLst>
          </p:cNvPr>
          <p:cNvSpPr>
            <a:spLocks noGrp="1"/>
          </p:cNvSpPr>
          <p:nvPr>
            <p:ph type="body" sz="quarter" idx="22"/>
          </p:nvPr>
        </p:nvSpPr>
        <p:spPr>
          <a:xfrm>
            <a:off x="444506" y="1528478"/>
            <a:ext cx="5449721" cy="4437170"/>
          </a:xfrm>
          <a:solidFill>
            <a:srgbClr val="E6F2EF"/>
          </a:solidFill>
        </p:spPr>
        <p:txBody>
          <a:bodyPr lIns="0">
            <a:noAutofit/>
          </a:bodyPr>
          <a:lstStyle>
            <a:lvl1pPr marL="0" indent="0">
              <a:buNone/>
              <a:defRPr sz="1600">
                <a:no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grpSp>
        <p:nvGrpSpPr>
          <p:cNvPr id="51" name="Group 50">
            <a:extLst>
              <a:ext uri="{FF2B5EF4-FFF2-40B4-BE49-F238E27FC236}">
                <a16:creationId xmlns:a16="http://schemas.microsoft.com/office/drawing/2014/main" id="{9C8C7E31-5447-4D1A-A4AC-1FC6C6FB3162}"/>
              </a:ext>
            </a:extLst>
          </p:cNvPr>
          <p:cNvGrpSpPr/>
          <p:nvPr userDrawn="1"/>
        </p:nvGrpSpPr>
        <p:grpSpPr>
          <a:xfrm>
            <a:off x="445558" y="6505088"/>
            <a:ext cx="398514" cy="110506"/>
            <a:chOff x="11411262" y="6509516"/>
            <a:chExt cx="398514" cy="110506"/>
          </a:xfrm>
        </p:grpSpPr>
        <p:sp>
          <p:nvSpPr>
            <p:cNvPr id="52" name="Rectangle: Diagonal Corners Rounded 51">
              <a:extLst>
                <a:ext uri="{FF2B5EF4-FFF2-40B4-BE49-F238E27FC236}">
                  <a16:creationId xmlns:a16="http://schemas.microsoft.com/office/drawing/2014/main" id="{768B3F3C-CB7E-4394-9E02-58739F47D26E}"/>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Diagonal Corners Rounded 52">
              <a:extLst>
                <a:ext uri="{FF2B5EF4-FFF2-40B4-BE49-F238E27FC236}">
                  <a16:creationId xmlns:a16="http://schemas.microsoft.com/office/drawing/2014/main" id="{D51C843D-ABF2-4D0A-BBE3-2C432F757F0C}"/>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Diagonal Corners Rounded 53">
              <a:extLst>
                <a:ext uri="{FF2B5EF4-FFF2-40B4-BE49-F238E27FC236}">
                  <a16:creationId xmlns:a16="http://schemas.microsoft.com/office/drawing/2014/main" id="{A4D45BCA-F24A-476A-BB5C-4CEF70D4A034}"/>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55" name="Slide Number Placeholder 6">
            <a:extLst>
              <a:ext uri="{FF2B5EF4-FFF2-40B4-BE49-F238E27FC236}">
                <a16:creationId xmlns:a16="http://schemas.microsoft.com/office/drawing/2014/main" id="{AEFE3BE9-6F38-4ACA-96E0-6C6BEC9EBAA8}"/>
              </a:ext>
            </a:extLst>
          </p:cNvPr>
          <p:cNvSpPr>
            <a:spLocks noGrp="1"/>
          </p:cNvSpPr>
          <p:nvPr>
            <p:ph type="sldNum" sz="quarter" idx="27"/>
          </p:nvPr>
        </p:nvSpPr>
        <p:spPr>
          <a:xfrm>
            <a:off x="825658"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3" name="Text Placeholder 2">
            <a:extLst>
              <a:ext uri="{FF2B5EF4-FFF2-40B4-BE49-F238E27FC236}">
                <a16:creationId xmlns:a16="http://schemas.microsoft.com/office/drawing/2014/main" id="{E9A2591F-5167-4C4A-AC10-B154D2F58890}"/>
              </a:ext>
            </a:extLst>
          </p:cNvPr>
          <p:cNvSpPr>
            <a:spLocks noGrp="1"/>
          </p:cNvSpPr>
          <p:nvPr>
            <p:ph type="body" sz="quarter" idx="28" hasCustomPrompt="1"/>
          </p:nvPr>
        </p:nvSpPr>
        <p:spPr>
          <a:xfrm>
            <a:off x="563083" y="2355042"/>
            <a:ext cx="3821842" cy="313932"/>
          </a:xfrm>
        </p:spPr>
        <p:txBody>
          <a:bodyPr wrap="square" lIns="0" rIns="0">
            <a:spAutoFit/>
          </a:bodyPr>
          <a:lstStyle>
            <a:lvl1pPr marL="0" indent="0">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22" name="Text Placeholder 2">
            <a:extLst>
              <a:ext uri="{FF2B5EF4-FFF2-40B4-BE49-F238E27FC236}">
                <a16:creationId xmlns:a16="http://schemas.microsoft.com/office/drawing/2014/main" id="{4C5F8E82-2278-49A5-86E3-494BF6D1235A}"/>
              </a:ext>
            </a:extLst>
          </p:cNvPr>
          <p:cNvSpPr>
            <a:spLocks noGrp="1"/>
          </p:cNvSpPr>
          <p:nvPr>
            <p:ph type="body" sz="quarter" idx="31" hasCustomPrompt="1"/>
          </p:nvPr>
        </p:nvSpPr>
        <p:spPr>
          <a:xfrm>
            <a:off x="563083" y="2681724"/>
            <a:ext cx="3821842" cy="313932"/>
          </a:xfrm>
        </p:spPr>
        <p:txBody>
          <a:bodyPr wrap="square" lIns="0" rIns="0">
            <a:spAutoFit/>
          </a:bodyPr>
          <a:lstStyle>
            <a:lvl1pPr marL="144000" indent="-144000">
              <a:buFont typeface="Arial" panose="020B0604020202020204" pitchFamily="34" charset="0"/>
              <a:buChar char="•"/>
              <a:defRPr sz="1600" b="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46" name="Text Placeholder 14">
            <a:extLst>
              <a:ext uri="{FF2B5EF4-FFF2-40B4-BE49-F238E27FC236}">
                <a16:creationId xmlns:a16="http://schemas.microsoft.com/office/drawing/2014/main" id="{CBFCA2F3-8265-467E-B123-5A6D46A9C565}"/>
              </a:ext>
            </a:extLst>
          </p:cNvPr>
          <p:cNvSpPr>
            <a:spLocks noGrp="1"/>
          </p:cNvSpPr>
          <p:nvPr>
            <p:ph type="body" sz="quarter" idx="36" hasCustomPrompt="1"/>
          </p:nvPr>
        </p:nvSpPr>
        <p:spPr>
          <a:xfrm>
            <a:off x="6254228" y="1032109"/>
            <a:ext cx="5494693" cy="403386"/>
          </a:xfrm>
          <a:prstGeom prst="round2DiagRect">
            <a:avLst>
              <a:gd name="adj1" fmla="val 41212"/>
              <a:gd name="adj2" fmla="val 0"/>
            </a:avLst>
          </a:prstGeom>
          <a:solidFill>
            <a:schemeClr val="accent2"/>
          </a:solidFill>
          <a:ln>
            <a:noFill/>
          </a:ln>
        </p:spPr>
        <p:txBody>
          <a:bodyPr lIns="18000" rIns="18000">
            <a:noAutofit/>
          </a:bodyPr>
          <a:lstStyle>
            <a:lvl1pPr marL="0" indent="0" algn="ctr">
              <a:buNone/>
              <a:defRPr sz="18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47" name="Text Placeholder 32">
            <a:extLst>
              <a:ext uri="{FF2B5EF4-FFF2-40B4-BE49-F238E27FC236}">
                <a16:creationId xmlns:a16="http://schemas.microsoft.com/office/drawing/2014/main" id="{3CA6FC12-8E50-40F9-9EC1-2FE4CD5808B0}"/>
              </a:ext>
            </a:extLst>
          </p:cNvPr>
          <p:cNvSpPr>
            <a:spLocks noGrp="1"/>
          </p:cNvSpPr>
          <p:nvPr>
            <p:ph type="body" sz="quarter" idx="37"/>
          </p:nvPr>
        </p:nvSpPr>
        <p:spPr>
          <a:xfrm>
            <a:off x="6254228" y="1526611"/>
            <a:ext cx="5494693" cy="4437170"/>
          </a:xfrm>
          <a:solidFill>
            <a:srgbClr val="E6F2EF"/>
          </a:solidFill>
        </p:spPr>
        <p:txBody>
          <a:bodyPr lIns="0">
            <a:noAutofit/>
          </a:bodyPr>
          <a:lstStyle>
            <a:lvl1pPr marL="0" indent="0">
              <a:buNone/>
              <a:defRPr sz="1600">
                <a:no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48" name="Text Placeholder 2">
            <a:extLst>
              <a:ext uri="{FF2B5EF4-FFF2-40B4-BE49-F238E27FC236}">
                <a16:creationId xmlns:a16="http://schemas.microsoft.com/office/drawing/2014/main" id="{AD016D84-4375-44E4-8DF0-22FFA9D632D1}"/>
              </a:ext>
            </a:extLst>
          </p:cNvPr>
          <p:cNvSpPr>
            <a:spLocks noGrp="1"/>
          </p:cNvSpPr>
          <p:nvPr>
            <p:ph type="body" sz="quarter" idx="38" hasCustomPrompt="1"/>
          </p:nvPr>
        </p:nvSpPr>
        <p:spPr>
          <a:xfrm>
            <a:off x="6507623" y="2351059"/>
            <a:ext cx="5106179" cy="313932"/>
          </a:xfrm>
        </p:spPr>
        <p:txBody>
          <a:bodyPr wrap="square" lIns="0" rIns="0">
            <a:spAutoFit/>
          </a:bodyPr>
          <a:lstStyle>
            <a:lvl1pPr marL="0" indent="0">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49" name="Text Placeholder 2">
            <a:extLst>
              <a:ext uri="{FF2B5EF4-FFF2-40B4-BE49-F238E27FC236}">
                <a16:creationId xmlns:a16="http://schemas.microsoft.com/office/drawing/2014/main" id="{EA154114-6AE8-40C5-A93A-A974A9F766D8}"/>
              </a:ext>
            </a:extLst>
          </p:cNvPr>
          <p:cNvSpPr>
            <a:spLocks noGrp="1"/>
          </p:cNvSpPr>
          <p:nvPr>
            <p:ph type="body" sz="quarter" idx="39" hasCustomPrompt="1"/>
          </p:nvPr>
        </p:nvSpPr>
        <p:spPr>
          <a:xfrm>
            <a:off x="6507623" y="2677741"/>
            <a:ext cx="5106179" cy="313932"/>
          </a:xfrm>
        </p:spPr>
        <p:txBody>
          <a:bodyPr wrap="square" lIns="0" rIns="0">
            <a:spAutoFit/>
          </a:bodyPr>
          <a:lstStyle>
            <a:lvl1pPr marL="144000" indent="-144000">
              <a:buFont typeface="Arial" panose="020B0604020202020204" pitchFamily="34" charset="0"/>
              <a:buChar char="•"/>
              <a:defRPr sz="1600" b="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56" name="Text Placeholder 18">
            <a:extLst>
              <a:ext uri="{FF2B5EF4-FFF2-40B4-BE49-F238E27FC236}">
                <a16:creationId xmlns:a16="http://schemas.microsoft.com/office/drawing/2014/main" id="{50484C43-10A6-4FD1-8FC7-E60D7AFC4C0E}"/>
              </a:ext>
            </a:extLst>
          </p:cNvPr>
          <p:cNvSpPr>
            <a:spLocks noGrp="1"/>
          </p:cNvSpPr>
          <p:nvPr>
            <p:ph type="body" sz="quarter" idx="26" hasCustomPrompt="1"/>
          </p:nvPr>
        </p:nvSpPr>
        <p:spPr>
          <a:xfrm>
            <a:off x="415028" y="350703"/>
            <a:ext cx="11318400" cy="480131"/>
          </a:xfrm>
        </p:spPr>
        <p:txBody>
          <a:bodyPr wrap="square" lIns="0">
            <a:spAutoFit/>
          </a:bodyPr>
          <a:lstStyle>
            <a:lvl1pPr marL="0" indent="0">
              <a:buNone/>
              <a:defRPr sz="2800" b="1">
                <a:solidFill>
                  <a:schemeClr val="accent1"/>
                </a:solidFill>
              </a:defRPr>
            </a:lvl1pPr>
          </a:lstStyle>
          <a:p>
            <a:pPr lvl="0"/>
            <a:r>
              <a:rPr lang="en-US" dirty="0"/>
              <a:t>Click to edit title styles</a:t>
            </a:r>
          </a:p>
        </p:txBody>
      </p:sp>
      <p:pic>
        <p:nvPicPr>
          <p:cNvPr id="19" name="Graphic 18">
            <a:extLst>
              <a:ext uri="{FF2B5EF4-FFF2-40B4-BE49-F238E27FC236}">
                <a16:creationId xmlns:a16="http://schemas.microsoft.com/office/drawing/2014/main" id="{DE1B3C11-CE01-4D61-BDB9-74192168A8DE}"/>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79" y="6244657"/>
            <a:ext cx="1190191" cy="378000"/>
          </a:xfrm>
          <a:prstGeom prst="rect">
            <a:avLst/>
          </a:prstGeom>
        </p:spPr>
      </p:pic>
      <p:sp>
        <p:nvSpPr>
          <p:cNvPr id="20" name="TextBox 19">
            <a:extLst>
              <a:ext uri="{FF2B5EF4-FFF2-40B4-BE49-F238E27FC236}">
                <a16:creationId xmlns:a16="http://schemas.microsoft.com/office/drawing/2014/main" id="{7C48FA79-40FB-EF41-A980-F51D62EBBB91}"/>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8458364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Highlights_2 sections_light grey">
    <p:spTree>
      <p:nvGrpSpPr>
        <p:cNvPr id="1" name=""/>
        <p:cNvGrpSpPr/>
        <p:nvPr/>
      </p:nvGrpSpPr>
      <p:grpSpPr>
        <a:xfrm>
          <a:off x="0" y="0"/>
          <a:ext cx="0" cy="0"/>
          <a:chOff x="0" y="0"/>
          <a:chExt cx="0" cy="0"/>
        </a:xfrm>
      </p:grpSpPr>
      <p:sp>
        <p:nvSpPr>
          <p:cNvPr id="15" name="Text Placeholder 14">
            <a:extLst>
              <a:ext uri="{FF2B5EF4-FFF2-40B4-BE49-F238E27FC236}">
                <a16:creationId xmlns:a16="http://schemas.microsoft.com/office/drawing/2014/main" id="{846FEA6F-79F6-499F-8129-A75CAB553A6C}"/>
              </a:ext>
            </a:extLst>
          </p:cNvPr>
          <p:cNvSpPr>
            <a:spLocks noGrp="1"/>
          </p:cNvSpPr>
          <p:nvPr>
            <p:ph type="body" sz="quarter" idx="10" hasCustomPrompt="1"/>
          </p:nvPr>
        </p:nvSpPr>
        <p:spPr>
          <a:xfrm>
            <a:off x="444506" y="1033976"/>
            <a:ext cx="5449721" cy="403386"/>
          </a:xfrm>
          <a:prstGeom prst="round2DiagRect">
            <a:avLst>
              <a:gd name="adj1" fmla="val 41212"/>
              <a:gd name="adj2" fmla="val 0"/>
            </a:avLst>
          </a:prstGeom>
          <a:solidFill>
            <a:schemeClr val="accent2"/>
          </a:solidFill>
          <a:ln>
            <a:noFill/>
          </a:ln>
        </p:spPr>
        <p:txBody>
          <a:bodyPr lIns="18000" rIns="18000">
            <a:noAutofit/>
          </a:bodyPr>
          <a:lstStyle>
            <a:lvl1pPr marL="0" indent="0" algn="ctr">
              <a:buNone/>
              <a:defRPr sz="18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grpSp>
        <p:nvGrpSpPr>
          <p:cNvPr id="51" name="Group 50">
            <a:extLst>
              <a:ext uri="{FF2B5EF4-FFF2-40B4-BE49-F238E27FC236}">
                <a16:creationId xmlns:a16="http://schemas.microsoft.com/office/drawing/2014/main" id="{9C8C7E31-5447-4D1A-A4AC-1FC6C6FB3162}"/>
              </a:ext>
            </a:extLst>
          </p:cNvPr>
          <p:cNvGrpSpPr/>
          <p:nvPr userDrawn="1"/>
        </p:nvGrpSpPr>
        <p:grpSpPr>
          <a:xfrm>
            <a:off x="445558" y="6505088"/>
            <a:ext cx="398514" cy="110506"/>
            <a:chOff x="11411262" y="6509516"/>
            <a:chExt cx="398514" cy="110506"/>
          </a:xfrm>
        </p:grpSpPr>
        <p:sp>
          <p:nvSpPr>
            <p:cNvPr id="52" name="Rectangle: Diagonal Corners Rounded 51">
              <a:extLst>
                <a:ext uri="{FF2B5EF4-FFF2-40B4-BE49-F238E27FC236}">
                  <a16:creationId xmlns:a16="http://schemas.microsoft.com/office/drawing/2014/main" id="{768B3F3C-CB7E-4394-9E02-58739F47D26E}"/>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Diagonal Corners Rounded 52">
              <a:extLst>
                <a:ext uri="{FF2B5EF4-FFF2-40B4-BE49-F238E27FC236}">
                  <a16:creationId xmlns:a16="http://schemas.microsoft.com/office/drawing/2014/main" id="{D51C843D-ABF2-4D0A-BBE3-2C432F757F0C}"/>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Diagonal Corners Rounded 53">
              <a:extLst>
                <a:ext uri="{FF2B5EF4-FFF2-40B4-BE49-F238E27FC236}">
                  <a16:creationId xmlns:a16="http://schemas.microsoft.com/office/drawing/2014/main" id="{A4D45BCA-F24A-476A-BB5C-4CEF70D4A034}"/>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55" name="Slide Number Placeholder 6">
            <a:extLst>
              <a:ext uri="{FF2B5EF4-FFF2-40B4-BE49-F238E27FC236}">
                <a16:creationId xmlns:a16="http://schemas.microsoft.com/office/drawing/2014/main" id="{AEFE3BE9-6F38-4ACA-96E0-6C6BEC9EBAA8}"/>
              </a:ext>
            </a:extLst>
          </p:cNvPr>
          <p:cNvSpPr>
            <a:spLocks noGrp="1"/>
          </p:cNvSpPr>
          <p:nvPr>
            <p:ph type="sldNum" sz="quarter" idx="27"/>
          </p:nvPr>
        </p:nvSpPr>
        <p:spPr>
          <a:xfrm>
            <a:off x="825658"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3" name="Text Placeholder 2">
            <a:extLst>
              <a:ext uri="{FF2B5EF4-FFF2-40B4-BE49-F238E27FC236}">
                <a16:creationId xmlns:a16="http://schemas.microsoft.com/office/drawing/2014/main" id="{E9A2591F-5167-4C4A-AC10-B154D2F58890}"/>
              </a:ext>
            </a:extLst>
          </p:cNvPr>
          <p:cNvSpPr>
            <a:spLocks noGrp="1"/>
          </p:cNvSpPr>
          <p:nvPr>
            <p:ph type="body" sz="quarter" idx="28" hasCustomPrompt="1"/>
          </p:nvPr>
        </p:nvSpPr>
        <p:spPr>
          <a:xfrm>
            <a:off x="563083" y="2355042"/>
            <a:ext cx="3821842" cy="313932"/>
          </a:xfrm>
        </p:spPr>
        <p:txBody>
          <a:bodyPr wrap="square" lIns="0" rIns="0">
            <a:spAutoFit/>
          </a:bodyPr>
          <a:lstStyle>
            <a:lvl1pPr marL="0" indent="0">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22" name="Text Placeholder 2">
            <a:extLst>
              <a:ext uri="{FF2B5EF4-FFF2-40B4-BE49-F238E27FC236}">
                <a16:creationId xmlns:a16="http://schemas.microsoft.com/office/drawing/2014/main" id="{4C5F8E82-2278-49A5-86E3-494BF6D1235A}"/>
              </a:ext>
            </a:extLst>
          </p:cNvPr>
          <p:cNvSpPr>
            <a:spLocks noGrp="1"/>
          </p:cNvSpPr>
          <p:nvPr>
            <p:ph type="body" sz="quarter" idx="31" hasCustomPrompt="1"/>
          </p:nvPr>
        </p:nvSpPr>
        <p:spPr>
          <a:xfrm>
            <a:off x="563083" y="2681724"/>
            <a:ext cx="3821842" cy="313932"/>
          </a:xfrm>
        </p:spPr>
        <p:txBody>
          <a:bodyPr wrap="square" lIns="0" rIns="0">
            <a:spAutoFit/>
          </a:bodyPr>
          <a:lstStyle>
            <a:lvl1pPr marL="144000" indent="-144000">
              <a:buFont typeface="Arial" panose="020B0604020202020204" pitchFamily="34" charset="0"/>
              <a:buChar char="•"/>
              <a:defRPr sz="1600" b="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46" name="Text Placeholder 14">
            <a:extLst>
              <a:ext uri="{FF2B5EF4-FFF2-40B4-BE49-F238E27FC236}">
                <a16:creationId xmlns:a16="http://schemas.microsoft.com/office/drawing/2014/main" id="{CBFCA2F3-8265-467E-B123-5A6D46A9C565}"/>
              </a:ext>
            </a:extLst>
          </p:cNvPr>
          <p:cNvSpPr>
            <a:spLocks noGrp="1"/>
          </p:cNvSpPr>
          <p:nvPr>
            <p:ph type="body" sz="quarter" idx="36" hasCustomPrompt="1"/>
          </p:nvPr>
        </p:nvSpPr>
        <p:spPr>
          <a:xfrm>
            <a:off x="6254228" y="1032109"/>
            <a:ext cx="5494693" cy="403386"/>
          </a:xfrm>
          <a:prstGeom prst="round2DiagRect">
            <a:avLst>
              <a:gd name="adj1" fmla="val 41212"/>
              <a:gd name="adj2" fmla="val 0"/>
            </a:avLst>
          </a:prstGeom>
          <a:solidFill>
            <a:schemeClr val="accent2"/>
          </a:solidFill>
          <a:ln>
            <a:noFill/>
          </a:ln>
        </p:spPr>
        <p:txBody>
          <a:bodyPr lIns="18000" rIns="18000">
            <a:noAutofit/>
          </a:bodyPr>
          <a:lstStyle>
            <a:lvl1pPr marL="0" indent="0" algn="ctr">
              <a:buNone/>
              <a:defRPr sz="18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48" name="Text Placeholder 2">
            <a:extLst>
              <a:ext uri="{FF2B5EF4-FFF2-40B4-BE49-F238E27FC236}">
                <a16:creationId xmlns:a16="http://schemas.microsoft.com/office/drawing/2014/main" id="{AD016D84-4375-44E4-8DF0-22FFA9D632D1}"/>
              </a:ext>
            </a:extLst>
          </p:cNvPr>
          <p:cNvSpPr>
            <a:spLocks noGrp="1"/>
          </p:cNvSpPr>
          <p:nvPr>
            <p:ph type="body" sz="quarter" idx="38" hasCustomPrompt="1"/>
          </p:nvPr>
        </p:nvSpPr>
        <p:spPr>
          <a:xfrm>
            <a:off x="6507623" y="2351059"/>
            <a:ext cx="5106179" cy="313932"/>
          </a:xfrm>
        </p:spPr>
        <p:txBody>
          <a:bodyPr wrap="square" lIns="0" rIns="0">
            <a:spAutoFit/>
          </a:bodyPr>
          <a:lstStyle>
            <a:lvl1pPr marL="0" indent="0">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49" name="Text Placeholder 2">
            <a:extLst>
              <a:ext uri="{FF2B5EF4-FFF2-40B4-BE49-F238E27FC236}">
                <a16:creationId xmlns:a16="http://schemas.microsoft.com/office/drawing/2014/main" id="{EA154114-6AE8-40C5-A93A-A974A9F766D8}"/>
              </a:ext>
            </a:extLst>
          </p:cNvPr>
          <p:cNvSpPr>
            <a:spLocks noGrp="1"/>
          </p:cNvSpPr>
          <p:nvPr>
            <p:ph type="body" sz="quarter" idx="39" hasCustomPrompt="1"/>
          </p:nvPr>
        </p:nvSpPr>
        <p:spPr>
          <a:xfrm>
            <a:off x="6507623" y="2677741"/>
            <a:ext cx="5106179" cy="313932"/>
          </a:xfrm>
        </p:spPr>
        <p:txBody>
          <a:bodyPr wrap="square" lIns="0" rIns="0">
            <a:spAutoFit/>
          </a:bodyPr>
          <a:lstStyle>
            <a:lvl1pPr marL="144000" indent="-144000">
              <a:buFont typeface="Arial" panose="020B0604020202020204" pitchFamily="34" charset="0"/>
              <a:buChar char="•"/>
              <a:defRPr sz="1600" b="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56" name="Text Placeholder 18">
            <a:extLst>
              <a:ext uri="{FF2B5EF4-FFF2-40B4-BE49-F238E27FC236}">
                <a16:creationId xmlns:a16="http://schemas.microsoft.com/office/drawing/2014/main" id="{50484C43-10A6-4FD1-8FC7-E60D7AFC4C0E}"/>
              </a:ext>
            </a:extLst>
          </p:cNvPr>
          <p:cNvSpPr>
            <a:spLocks noGrp="1"/>
          </p:cNvSpPr>
          <p:nvPr>
            <p:ph type="body" sz="quarter" idx="26" hasCustomPrompt="1"/>
          </p:nvPr>
        </p:nvSpPr>
        <p:spPr>
          <a:xfrm>
            <a:off x="415028" y="350703"/>
            <a:ext cx="11318400" cy="480131"/>
          </a:xfrm>
        </p:spPr>
        <p:txBody>
          <a:bodyPr wrap="square" lIns="0">
            <a:spAutoFit/>
          </a:bodyPr>
          <a:lstStyle>
            <a:lvl1pPr marL="0" indent="0">
              <a:buNone/>
              <a:defRPr sz="2800" b="1">
                <a:solidFill>
                  <a:schemeClr val="accent1"/>
                </a:solidFill>
              </a:defRPr>
            </a:lvl1pPr>
          </a:lstStyle>
          <a:p>
            <a:pPr lvl="0"/>
            <a:r>
              <a:rPr lang="en-US" dirty="0"/>
              <a:t>Click to edit title styles</a:t>
            </a:r>
          </a:p>
        </p:txBody>
      </p:sp>
      <p:sp>
        <p:nvSpPr>
          <p:cNvPr id="19" name="Picture Placeholder 2">
            <a:extLst>
              <a:ext uri="{FF2B5EF4-FFF2-40B4-BE49-F238E27FC236}">
                <a16:creationId xmlns:a16="http://schemas.microsoft.com/office/drawing/2014/main" id="{73643807-C987-4061-B69C-41A7750A523C}"/>
              </a:ext>
            </a:extLst>
          </p:cNvPr>
          <p:cNvSpPr>
            <a:spLocks noGrp="1"/>
          </p:cNvSpPr>
          <p:nvPr>
            <p:ph type="pic" sz="quarter" idx="40"/>
          </p:nvPr>
        </p:nvSpPr>
        <p:spPr>
          <a:xfrm rot="5400000">
            <a:off x="3597427" y="3492709"/>
            <a:ext cx="4932000" cy="10800"/>
          </a:xfrm>
          <a:solidFill>
            <a:schemeClr val="tx2"/>
          </a:solidFill>
        </p:spPr>
        <p:txBody>
          <a:bodyPr/>
          <a:lstStyle>
            <a:lvl1pPr>
              <a:defRPr>
                <a:noFill/>
              </a:defRPr>
            </a:lvl1pPr>
          </a:lstStyle>
          <a:p>
            <a:endParaRPr lang="en-GB" dirty="0"/>
          </a:p>
        </p:txBody>
      </p:sp>
      <p:pic>
        <p:nvPicPr>
          <p:cNvPr id="18" name="Graphic 17">
            <a:extLst>
              <a:ext uri="{FF2B5EF4-FFF2-40B4-BE49-F238E27FC236}">
                <a16:creationId xmlns:a16="http://schemas.microsoft.com/office/drawing/2014/main" id="{7098C78B-10C8-44DD-85BF-4A0469A8037E}"/>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79" y="6244657"/>
            <a:ext cx="1190191" cy="378000"/>
          </a:xfrm>
          <a:prstGeom prst="rect">
            <a:avLst/>
          </a:prstGeom>
        </p:spPr>
      </p:pic>
      <p:sp>
        <p:nvSpPr>
          <p:cNvPr id="20" name="TextBox 19">
            <a:extLst>
              <a:ext uri="{FF2B5EF4-FFF2-40B4-BE49-F238E27FC236}">
                <a16:creationId xmlns:a16="http://schemas.microsoft.com/office/drawing/2014/main" id="{0009DDFB-E635-7044-A587-CDEA207852D3}"/>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2183029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ighlights_3 sections_light grey">
    <p:spTree>
      <p:nvGrpSpPr>
        <p:cNvPr id="1" name=""/>
        <p:cNvGrpSpPr/>
        <p:nvPr/>
      </p:nvGrpSpPr>
      <p:grpSpPr>
        <a:xfrm>
          <a:off x="0" y="0"/>
          <a:ext cx="0" cy="0"/>
          <a:chOff x="0" y="0"/>
          <a:chExt cx="0" cy="0"/>
        </a:xfrm>
      </p:grpSpPr>
      <p:sp>
        <p:nvSpPr>
          <p:cNvPr id="15" name="Text Placeholder 14">
            <a:extLst>
              <a:ext uri="{FF2B5EF4-FFF2-40B4-BE49-F238E27FC236}">
                <a16:creationId xmlns:a16="http://schemas.microsoft.com/office/drawing/2014/main" id="{846FEA6F-79F6-499F-8129-A75CAB553A6C}"/>
              </a:ext>
            </a:extLst>
          </p:cNvPr>
          <p:cNvSpPr>
            <a:spLocks noGrp="1"/>
          </p:cNvSpPr>
          <p:nvPr>
            <p:ph type="body" sz="quarter" idx="10" hasCustomPrompt="1"/>
          </p:nvPr>
        </p:nvSpPr>
        <p:spPr>
          <a:xfrm>
            <a:off x="444507" y="1033976"/>
            <a:ext cx="3564000" cy="403386"/>
          </a:xfrm>
          <a:prstGeom prst="round2DiagRect">
            <a:avLst>
              <a:gd name="adj1" fmla="val 41212"/>
              <a:gd name="adj2" fmla="val 0"/>
            </a:avLst>
          </a:prstGeom>
          <a:solidFill>
            <a:schemeClr val="accent2"/>
          </a:solidFill>
          <a:ln>
            <a:noFill/>
          </a:ln>
        </p:spPr>
        <p:txBody>
          <a:bodyPr lIns="0" rIns="0">
            <a:noAutofit/>
          </a:bodyPr>
          <a:lstStyle>
            <a:lvl1pPr marL="0" indent="0" algn="ctr">
              <a:buNone/>
              <a:defRPr sz="16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33" name="Text Placeholder 32">
            <a:extLst>
              <a:ext uri="{FF2B5EF4-FFF2-40B4-BE49-F238E27FC236}">
                <a16:creationId xmlns:a16="http://schemas.microsoft.com/office/drawing/2014/main" id="{55C3FA38-6D8E-4C42-8D2F-17ED2CCBFF59}"/>
              </a:ext>
            </a:extLst>
          </p:cNvPr>
          <p:cNvSpPr>
            <a:spLocks noGrp="1"/>
          </p:cNvSpPr>
          <p:nvPr>
            <p:ph type="body" sz="quarter" idx="22"/>
          </p:nvPr>
        </p:nvSpPr>
        <p:spPr>
          <a:xfrm>
            <a:off x="444507" y="1528478"/>
            <a:ext cx="3564000" cy="4437170"/>
          </a:xfrm>
          <a:solidFill>
            <a:srgbClr val="EEEEEE"/>
          </a:solidFill>
        </p:spPr>
        <p:txBody>
          <a:bodyPr lIns="0">
            <a:noAutofit/>
          </a:bodyPr>
          <a:lstStyle>
            <a:lvl1pPr marL="0" indent="0">
              <a:buNone/>
              <a:defRPr sz="1600">
                <a:no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grpSp>
        <p:nvGrpSpPr>
          <p:cNvPr id="51" name="Group 50">
            <a:extLst>
              <a:ext uri="{FF2B5EF4-FFF2-40B4-BE49-F238E27FC236}">
                <a16:creationId xmlns:a16="http://schemas.microsoft.com/office/drawing/2014/main" id="{9C8C7E31-5447-4D1A-A4AC-1FC6C6FB3162}"/>
              </a:ext>
            </a:extLst>
          </p:cNvPr>
          <p:cNvGrpSpPr/>
          <p:nvPr userDrawn="1"/>
        </p:nvGrpSpPr>
        <p:grpSpPr>
          <a:xfrm>
            <a:off x="445558" y="6505088"/>
            <a:ext cx="398514" cy="110506"/>
            <a:chOff x="11411262" y="6509516"/>
            <a:chExt cx="398514" cy="110506"/>
          </a:xfrm>
        </p:grpSpPr>
        <p:sp>
          <p:nvSpPr>
            <p:cNvPr id="52" name="Rectangle: Diagonal Corners Rounded 51">
              <a:extLst>
                <a:ext uri="{FF2B5EF4-FFF2-40B4-BE49-F238E27FC236}">
                  <a16:creationId xmlns:a16="http://schemas.microsoft.com/office/drawing/2014/main" id="{768B3F3C-CB7E-4394-9E02-58739F47D26E}"/>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Diagonal Corners Rounded 52">
              <a:extLst>
                <a:ext uri="{FF2B5EF4-FFF2-40B4-BE49-F238E27FC236}">
                  <a16:creationId xmlns:a16="http://schemas.microsoft.com/office/drawing/2014/main" id="{D51C843D-ABF2-4D0A-BBE3-2C432F757F0C}"/>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Diagonal Corners Rounded 53">
              <a:extLst>
                <a:ext uri="{FF2B5EF4-FFF2-40B4-BE49-F238E27FC236}">
                  <a16:creationId xmlns:a16="http://schemas.microsoft.com/office/drawing/2014/main" id="{A4D45BCA-F24A-476A-BB5C-4CEF70D4A034}"/>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55" name="Slide Number Placeholder 6">
            <a:extLst>
              <a:ext uri="{FF2B5EF4-FFF2-40B4-BE49-F238E27FC236}">
                <a16:creationId xmlns:a16="http://schemas.microsoft.com/office/drawing/2014/main" id="{AEFE3BE9-6F38-4ACA-96E0-6C6BEC9EBAA8}"/>
              </a:ext>
            </a:extLst>
          </p:cNvPr>
          <p:cNvSpPr>
            <a:spLocks noGrp="1"/>
          </p:cNvSpPr>
          <p:nvPr>
            <p:ph type="sldNum" sz="quarter" idx="27"/>
          </p:nvPr>
        </p:nvSpPr>
        <p:spPr>
          <a:xfrm>
            <a:off x="825658"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3" name="Text Placeholder 2">
            <a:extLst>
              <a:ext uri="{FF2B5EF4-FFF2-40B4-BE49-F238E27FC236}">
                <a16:creationId xmlns:a16="http://schemas.microsoft.com/office/drawing/2014/main" id="{E9A2591F-5167-4C4A-AC10-B154D2F58890}"/>
              </a:ext>
            </a:extLst>
          </p:cNvPr>
          <p:cNvSpPr>
            <a:spLocks noGrp="1"/>
          </p:cNvSpPr>
          <p:nvPr>
            <p:ph type="body" sz="quarter" idx="28" hasCustomPrompt="1"/>
          </p:nvPr>
        </p:nvSpPr>
        <p:spPr>
          <a:xfrm>
            <a:off x="563083" y="2355042"/>
            <a:ext cx="3312000" cy="313932"/>
          </a:xfrm>
        </p:spPr>
        <p:txBody>
          <a:bodyPr lIns="0" rIns="0">
            <a:spAutoFit/>
          </a:bodyPr>
          <a:lstStyle>
            <a:lvl1pPr marL="0" indent="0">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22" name="Text Placeholder 2">
            <a:extLst>
              <a:ext uri="{FF2B5EF4-FFF2-40B4-BE49-F238E27FC236}">
                <a16:creationId xmlns:a16="http://schemas.microsoft.com/office/drawing/2014/main" id="{4C5F8E82-2278-49A5-86E3-494BF6D1235A}"/>
              </a:ext>
            </a:extLst>
          </p:cNvPr>
          <p:cNvSpPr>
            <a:spLocks noGrp="1"/>
          </p:cNvSpPr>
          <p:nvPr>
            <p:ph type="body" sz="quarter" idx="31" hasCustomPrompt="1"/>
          </p:nvPr>
        </p:nvSpPr>
        <p:spPr>
          <a:xfrm>
            <a:off x="563083" y="2681724"/>
            <a:ext cx="3312000" cy="313932"/>
          </a:xfrm>
        </p:spPr>
        <p:txBody>
          <a:bodyPr lIns="0" rIns="0">
            <a:spAutoFit/>
          </a:bodyPr>
          <a:lstStyle>
            <a:lvl1pPr marL="144000" indent="-144000">
              <a:buFont typeface="Arial" panose="020B0604020202020204" pitchFamily="34" charset="0"/>
              <a:buChar char="•"/>
              <a:defRPr sz="1600" b="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42" name="Text Placeholder 14">
            <a:extLst>
              <a:ext uri="{FF2B5EF4-FFF2-40B4-BE49-F238E27FC236}">
                <a16:creationId xmlns:a16="http://schemas.microsoft.com/office/drawing/2014/main" id="{FDA8540F-4116-41B8-B113-D26427B8D0BD}"/>
              </a:ext>
            </a:extLst>
          </p:cNvPr>
          <p:cNvSpPr>
            <a:spLocks noGrp="1"/>
          </p:cNvSpPr>
          <p:nvPr>
            <p:ph type="body" sz="quarter" idx="32" hasCustomPrompt="1"/>
          </p:nvPr>
        </p:nvSpPr>
        <p:spPr>
          <a:xfrm>
            <a:off x="4324239" y="1032109"/>
            <a:ext cx="3564000" cy="403386"/>
          </a:xfrm>
          <a:prstGeom prst="round2DiagRect">
            <a:avLst>
              <a:gd name="adj1" fmla="val 41212"/>
              <a:gd name="adj2" fmla="val 0"/>
            </a:avLst>
          </a:prstGeom>
          <a:solidFill>
            <a:schemeClr val="accent2"/>
          </a:solidFill>
          <a:ln>
            <a:noFill/>
          </a:ln>
        </p:spPr>
        <p:txBody>
          <a:bodyPr lIns="0" rIns="0">
            <a:noAutofit/>
          </a:bodyPr>
          <a:lstStyle>
            <a:lvl1pPr marL="0" indent="0" algn="ctr">
              <a:buNone/>
              <a:defRPr sz="16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43" name="Text Placeholder 32">
            <a:extLst>
              <a:ext uri="{FF2B5EF4-FFF2-40B4-BE49-F238E27FC236}">
                <a16:creationId xmlns:a16="http://schemas.microsoft.com/office/drawing/2014/main" id="{AE85D628-39BC-42EB-89B0-DB59F2870925}"/>
              </a:ext>
            </a:extLst>
          </p:cNvPr>
          <p:cNvSpPr>
            <a:spLocks noGrp="1"/>
          </p:cNvSpPr>
          <p:nvPr>
            <p:ph type="body" sz="quarter" idx="33"/>
          </p:nvPr>
        </p:nvSpPr>
        <p:spPr>
          <a:xfrm>
            <a:off x="4324239" y="1526611"/>
            <a:ext cx="3564000" cy="4437170"/>
          </a:xfrm>
          <a:solidFill>
            <a:srgbClr val="EEEEEE"/>
          </a:solidFill>
        </p:spPr>
        <p:txBody>
          <a:bodyPr lIns="0">
            <a:noAutofit/>
          </a:bodyPr>
          <a:lstStyle>
            <a:lvl1pPr marL="0" indent="0">
              <a:buNone/>
              <a:defRPr sz="1600">
                <a:no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44" name="Text Placeholder 2">
            <a:extLst>
              <a:ext uri="{FF2B5EF4-FFF2-40B4-BE49-F238E27FC236}">
                <a16:creationId xmlns:a16="http://schemas.microsoft.com/office/drawing/2014/main" id="{46A846F3-C84F-43FF-A413-EFB943D4B2E5}"/>
              </a:ext>
            </a:extLst>
          </p:cNvPr>
          <p:cNvSpPr>
            <a:spLocks noGrp="1"/>
          </p:cNvSpPr>
          <p:nvPr>
            <p:ph type="body" sz="quarter" idx="34" hasCustomPrompt="1"/>
          </p:nvPr>
        </p:nvSpPr>
        <p:spPr>
          <a:xfrm>
            <a:off x="4441968" y="2352618"/>
            <a:ext cx="3312000" cy="313932"/>
          </a:xfrm>
        </p:spPr>
        <p:txBody>
          <a:bodyPr lIns="0" rIns="0">
            <a:spAutoFit/>
          </a:bodyPr>
          <a:lstStyle>
            <a:lvl1pPr marL="0" indent="0">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45" name="Text Placeholder 2">
            <a:extLst>
              <a:ext uri="{FF2B5EF4-FFF2-40B4-BE49-F238E27FC236}">
                <a16:creationId xmlns:a16="http://schemas.microsoft.com/office/drawing/2014/main" id="{AF9994D4-7987-4E5B-A291-3D9B197DDCB2}"/>
              </a:ext>
            </a:extLst>
          </p:cNvPr>
          <p:cNvSpPr>
            <a:spLocks noGrp="1"/>
          </p:cNvSpPr>
          <p:nvPr>
            <p:ph type="body" sz="quarter" idx="35" hasCustomPrompt="1"/>
          </p:nvPr>
        </p:nvSpPr>
        <p:spPr>
          <a:xfrm>
            <a:off x="4441968" y="2679300"/>
            <a:ext cx="3312000" cy="313932"/>
          </a:xfrm>
        </p:spPr>
        <p:txBody>
          <a:bodyPr lIns="0" rIns="0">
            <a:spAutoFit/>
          </a:bodyPr>
          <a:lstStyle>
            <a:lvl1pPr marL="144000" indent="-144000">
              <a:buFont typeface="Arial" panose="020B0604020202020204" pitchFamily="34" charset="0"/>
              <a:buChar char="•"/>
              <a:defRPr sz="1600" b="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46" name="Text Placeholder 14">
            <a:extLst>
              <a:ext uri="{FF2B5EF4-FFF2-40B4-BE49-F238E27FC236}">
                <a16:creationId xmlns:a16="http://schemas.microsoft.com/office/drawing/2014/main" id="{CBFCA2F3-8265-467E-B123-5A6D46A9C565}"/>
              </a:ext>
            </a:extLst>
          </p:cNvPr>
          <p:cNvSpPr>
            <a:spLocks noGrp="1"/>
          </p:cNvSpPr>
          <p:nvPr>
            <p:ph type="body" sz="quarter" idx="36" hasCustomPrompt="1"/>
          </p:nvPr>
        </p:nvSpPr>
        <p:spPr>
          <a:xfrm>
            <a:off x="8184921" y="1032109"/>
            <a:ext cx="3564000" cy="403386"/>
          </a:xfrm>
          <a:prstGeom prst="round2DiagRect">
            <a:avLst>
              <a:gd name="adj1" fmla="val 41212"/>
              <a:gd name="adj2" fmla="val 0"/>
            </a:avLst>
          </a:prstGeom>
          <a:solidFill>
            <a:schemeClr val="accent2"/>
          </a:solidFill>
          <a:ln>
            <a:noFill/>
          </a:ln>
        </p:spPr>
        <p:txBody>
          <a:bodyPr lIns="0" rIns="0">
            <a:noAutofit/>
          </a:bodyPr>
          <a:lstStyle>
            <a:lvl1pPr marL="0" indent="0" algn="ctr">
              <a:buNone/>
              <a:defRPr sz="16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47" name="Text Placeholder 32">
            <a:extLst>
              <a:ext uri="{FF2B5EF4-FFF2-40B4-BE49-F238E27FC236}">
                <a16:creationId xmlns:a16="http://schemas.microsoft.com/office/drawing/2014/main" id="{3CA6FC12-8E50-40F9-9EC1-2FE4CD5808B0}"/>
              </a:ext>
            </a:extLst>
          </p:cNvPr>
          <p:cNvSpPr>
            <a:spLocks noGrp="1"/>
          </p:cNvSpPr>
          <p:nvPr>
            <p:ph type="body" sz="quarter" idx="37"/>
          </p:nvPr>
        </p:nvSpPr>
        <p:spPr>
          <a:xfrm>
            <a:off x="8184921" y="1526611"/>
            <a:ext cx="3564000" cy="4437170"/>
          </a:xfrm>
          <a:solidFill>
            <a:srgbClr val="EEEEEE"/>
          </a:solidFill>
        </p:spPr>
        <p:txBody>
          <a:bodyPr lIns="0">
            <a:noAutofit/>
          </a:bodyPr>
          <a:lstStyle>
            <a:lvl1pPr marL="0" indent="0">
              <a:buNone/>
              <a:defRPr sz="1600">
                <a:no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48" name="Text Placeholder 2">
            <a:extLst>
              <a:ext uri="{FF2B5EF4-FFF2-40B4-BE49-F238E27FC236}">
                <a16:creationId xmlns:a16="http://schemas.microsoft.com/office/drawing/2014/main" id="{AD016D84-4375-44E4-8DF0-22FFA9D632D1}"/>
              </a:ext>
            </a:extLst>
          </p:cNvPr>
          <p:cNvSpPr>
            <a:spLocks noGrp="1"/>
          </p:cNvSpPr>
          <p:nvPr>
            <p:ph type="body" sz="quarter" idx="38" hasCustomPrompt="1"/>
          </p:nvPr>
        </p:nvSpPr>
        <p:spPr>
          <a:xfrm>
            <a:off x="8301803" y="2351059"/>
            <a:ext cx="3312000" cy="313932"/>
          </a:xfrm>
        </p:spPr>
        <p:txBody>
          <a:bodyPr lIns="0" rIns="0">
            <a:spAutoFit/>
          </a:bodyPr>
          <a:lstStyle>
            <a:lvl1pPr marL="0" indent="0">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49" name="Text Placeholder 2">
            <a:extLst>
              <a:ext uri="{FF2B5EF4-FFF2-40B4-BE49-F238E27FC236}">
                <a16:creationId xmlns:a16="http://schemas.microsoft.com/office/drawing/2014/main" id="{EA154114-6AE8-40C5-A93A-A974A9F766D8}"/>
              </a:ext>
            </a:extLst>
          </p:cNvPr>
          <p:cNvSpPr>
            <a:spLocks noGrp="1"/>
          </p:cNvSpPr>
          <p:nvPr>
            <p:ph type="body" sz="quarter" idx="39" hasCustomPrompt="1"/>
          </p:nvPr>
        </p:nvSpPr>
        <p:spPr>
          <a:xfrm>
            <a:off x="8301803" y="2677741"/>
            <a:ext cx="3312000" cy="313932"/>
          </a:xfrm>
        </p:spPr>
        <p:txBody>
          <a:bodyPr lIns="0" rIns="0">
            <a:spAutoFit/>
          </a:bodyPr>
          <a:lstStyle>
            <a:lvl1pPr marL="144000" indent="-144000">
              <a:buFont typeface="Arial" panose="020B0604020202020204" pitchFamily="34" charset="0"/>
              <a:buChar char="•"/>
              <a:defRPr sz="1600" b="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56" name="Text Placeholder 18">
            <a:extLst>
              <a:ext uri="{FF2B5EF4-FFF2-40B4-BE49-F238E27FC236}">
                <a16:creationId xmlns:a16="http://schemas.microsoft.com/office/drawing/2014/main" id="{50484C43-10A6-4FD1-8FC7-E60D7AFC4C0E}"/>
              </a:ext>
            </a:extLst>
          </p:cNvPr>
          <p:cNvSpPr>
            <a:spLocks noGrp="1"/>
          </p:cNvSpPr>
          <p:nvPr>
            <p:ph type="body" sz="quarter" idx="26" hasCustomPrompt="1"/>
          </p:nvPr>
        </p:nvSpPr>
        <p:spPr>
          <a:xfrm>
            <a:off x="415028" y="350703"/>
            <a:ext cx="11318400" cy="480131"/>
          </a:xfrm>
        </p:spPr>
        <p:txBody>
          <a:bodyPr wrap="square" lIns="0">
            <a:spAutoFit/>
          </a:bodyPr>
          <a:lstStyle>
            <a:lvl1pPr marL="0" indent="0">
              <a:buNone/>
              <a:defRPr sz="2800" b="1">
                <a:solidFill>
                  <a:schemeClr val="accent1"/>
                </a:solidFill>
              </a:defRPr>
            </a:lvl1pPr>
          </a:lstStyle>
          <a:p>
            <a:pPr lvl="0"/>
            <a:r>
              <a:rPr lang="en-US" dirty="0"/>
              <a:t>Click to edit title styles</a:t>
            </a:r>
          </a:p>
        </p:txBody>
      </p:sp>
      <p:pic>
        <p:nvPicPr>
          <p:cNvPr id="24" name="Graphic 23">
            <a:extLst>
              <a:ext uri="{FF2B5EF4-FFF2-40B4-BE49-F238E27FC236}">
                <a16:creationId xmlns:a16="http://schemas.microsoft.com/office/drawing/2014/main" id="{04C6351E-F595-4343-A7EE-71935B659BE1}"/>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79" y="6244657"/>
            <a:ext cx="1190191" cy="378000"/>
          </a:xfrm>
          <a:prstGeom prst="rect">
            <a:avLst/>
          </a:prstGeom>
        </p:spPr>
      </p:pic>
      <p:sp>
        <p:nvSpPr>
          <p:cNvPr id="25" name="TextBox 24">
            <a:extLst>
              <a:ext uri="{FF2B5EF4-FFF2-40B4-BE49-F238E27FC236}">
                <a16:creationId xmlns:a16="http://schemas.microsoft.com/office/drawing/2014/main" id="{F3252C35-14B8-284E-A4DB-E05CA3C4F7D0}"/>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16409036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ighlights_3 sections_light green">
    <p:spTree>
      <p:nvGrpSpPr>
        <p:cNvPr id="1" name=""/>
        <p:cNvGrpSpPr/>
        <p:nvPr/>
      </p:nvGrpSpPr>
      <p:grpSpPr>
        <a:xfrm>
          <a:off x="0" y="0"/>
          <a:ext cx="0" cy="0"/>
          <a:chOff x="0" y="0"/>
          <a:chExt cx="0" cy="0"/>
        </a:xfrm>
      </p:grpSpPr>
      <p:sp>
        <p:nvSpPr>
          <p:cNvPr id="15" name="Text Placeholder 14">
            <a:extLst>
              <a:ext uri="{FF2B5EF4-FFF2-40B4-BE49-F238E27FC236}">
                <a16:creationId xmlns:a16="http://schemas.microsoft.com/office/drawing/2014/main" id="{846FEA6F-79F6-499F-8129-A75CAB553A6C}"/>
              </a:ext>
            </a:extLst>
          </p:cNvPr>
          <p:cNvSpPr>
            <a:spLocks noGrp="1"/>
          </p:cNvSpPr>
          <p:nvPr>
            <p:ph type="body" sz="quarter" idx="10" hasCustomPrompt="1"/>
          </p:nvPr>
        </p:nvSpPr>
        <p:spPr>
          <a:xfrm>
            <a:off x="445558" y="1032109"/>
            <a:ext cx="3564000" cy="406458"/>
          </a:xfrm>
          <a:prstGeom prst="round2DiagRect">
            <a:avLst>
              <a:gd name="adj1" fmla="val 41212"/>
              <a:gd name="adj2" fmla="val 0"/>
            </a:avLst>
          </a:prstGeom>
          <a:solidFill>
            <a:schemeClr val="accent2"/>
          </a:solidFill>
          <a:ln>
            <a:noFill/>
          </a:ln>
        </p:spPr>
        <p:txBody>
          <a:bodyPr lIns="0" rIns="0">
            <a:noAutofit/>
          </a:bodyPr>
          <a:lstStyle>
            <a:lvl1pPr marL="0" indent="0" algn="ctr">
              <a:buNone/>
              <a:defRPr sz="16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33" name="Text Placeholder 32">
            <a:extLst>
              <a:ext uri="{FF2B5EF4-FFF2-40B4-BE49-F238E27FC236}">
                <a16:creationId xmlns:a16="http://schemas.microsoft.com/office/drawing/2014/main" id="{55C3FA38-6D8E-4C42-8D2F-17ED2CCBFF59}"/>
              </a:ext>
            </a:extLst>
          </p:cNvPr>
          <p:cNvSpPr>
            <a:spLocks noGrp="1"/>
          </p:cNvSpPr>
          <p:nvPr>
            <p:ph type="body" sz="quarter" idx="22"/>
          </p:nvPr>
        </p:nvSpPr>
        <p:spPr>
          <a:xfrm>
            <a:off x="445558" y="1526611"/>
            <a:ext cx="3564000" cy="4437170"/>
          </a:xfrm>
          <a:solidFill>
            <a:srgbClr val="E6F2EF"/>
          </a:solidFill>
        </p:spPr>
        <p:txBody>
          <a:bodyPr lIns="0">
            <a:noAutofit/>
          </a:bodyPr>
          <a:lstStyle>
            <a:lvl1pPr marL="0" indent="0">
              <a:buNone/>
              <a:defRPr sz="1600">
                <a:no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grpSp>
        <p:nvGrpSpPr>
          <p:cNvPr id="51" name="Group 50">
            <a:extLst>
              <a:ext uri="{FF2B5EF4-FFF2-40B4-BE49-F238E27FC236}">
                <a16:creationId xmlns:a16="http://schemas.microsoft.com/office/drawing/2014/main" id="{9C8C7E31-5447-4D1A-A4AC-1FC6C6FB3162}"/>
              </a:ext>
            </a:extLst>
          </p:cNvPr>
          <p:cNvGrpSpPr/>
          <p:nvPr userDrawn="1"/>
        </p:nvGrpSpPr>
        <p:grpSpPr>
          <a:xfrm>
            <a:off x="445558" y="6505088"/>
            <a:ext cx="398514" cy="110506"/>
            <a:chOff x="11411262" y="6509516"/>
            <a:chExt cx="398514" cy="110506"/>
          </a:xfrm>
        </p:grpSpPr>
        <p:sp>
          <p:nvSpPr>
            <p:cNvPr id="52" name="Rectangle: Diagonal Corners Rounded 51">
              <a:extLst>
                <a:ext uri="{FF2B5EF4-FFF2-40B4-BE49-F238E27FC236}">
                  <a16:creationId xmlns:a16="http://schemas.microsoft.com/office/drawing/2014/main" id="{768B3F3C-CB7E-4394-9E02-58739F47D26E}"/>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Diagonal Corners Rounded 52">
              <a:extLst>
                <a:ext uri="{FF2B5EF4-FFF2-40B4-BE49-F238E27FC236}">
                  <a16:creationId xmlns:a16="http://schemas.microsoft.com/office/drawing/2014/main" id="{D51C843D-ABF2-4D0A-BBE3-2C432F757F0C}"/>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Diagonal Corners Rounded 53">
              <a:extLst>
                <a:ext uri="{FF2B5EF4-FFF2-40B4-BE49-F238E27FC236}">
                  <a16:creationId xmlns:a16="http://schemas.microsoft.com/office/drawing/2014/main" id="{A4D45BCA-F24A-476A-BB5C-4CEF70D4A034}"/>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55" name="Slide Number Placeholder 6">
            <a:extLst>
              <a:ext uri="{FF2B5EF4-FFF2-40B4-BE49-F238E27FC236}">
                <a16:creationId xmlns:a16="http://schemas.microsoft.com/office/drawing/2014/main" id="{AEFE3BE9-6F38-4ACA-96E0-6C6BEC9EBAA8}"/>
              </a:ext>
            </a:extLst>
          </p:cNvPr>
          <p:cNvSpPr>
            <a:spLocks noGrp="1"/>
          </p:cNvSpPr>
          <p:nvPr>
            <p:ph type="sldNum" sz="quarter" idx="27"/>
          </p:nvPr>
        </p:nvSpPr>
        <p:spPr>
          <a:xfrm>
            <a:off x="825658"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3" name="Text Placeholder 2">
            <a:extLst>
              <a:ext uri="{FF2B5EF4-FFF2-40B4-BE49-F238E27FC236}">
                <a16:creationId xmlns:a16="http://schemas.microsoft.com/office/drawing/2014/main" id="{E9A2591F-5167-4C4A-AC10-B154D2F58890}"/>
              </a:ext>
            </a:extLst>
          </p:cNvPr>
          <p:cNvSpPr>
            <a:spLocks noGrp="1"/>
          </p:cNvSpPr>
          <p:nvPr>
            <p:ph type="body" sz="quarter" idx="28" hasCustomPrompt="1"/>
          </p:nvPr>
        </p:nvSpPr>
        <p:spPr>
          <a:xfrm>
            <a:off x="564134" y="2353175"/>
            <a:ext cx="3312000" cy="663771"/>
          </a:xfrm>
        </p:spPr>
        <p:txBody>
          <a:bodyPr lIns="0" rIns="0">
            <a:spAutoFit/>
          </a:bodyPr>
          <a:lstStyle>
            <a:lvl1pPr marL="0" indent="0">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a:p>
            <a:pPr lvl="0"/>
            <a:endParaRPr lang="en-US" dirty="0"/>
          </a:p>
        </p:txBody>
      </p:sp>
      <p:sp>
        <p:nvSpPr>
          <p:cNvPr id="22" name="Text Placeholder 2">
            <a:extLst>
              <a:ext uri="{FF2B5EF4-FFF2-40B4-BE49-F238E27FC236}">
                <a16:creationId xmlns:a16="http://schemas.microsoft.com/office/drawing/2014/main" id="{4C5F8E82-2278-49A5-86E3-494BF6D1235A}"/>
              </a:ext>
            </a:extLst>
          </p:cNvPr>
          <p:cNvSpPr>
            <a:spLocks noGrp="1"/>
          </p:cNvSpPr>
          <p:nvPr>
            <p:ph type="body" sz="quarter" idx="31" hasCustomPrompt="1"/>
          </p:nvPr>
        </p:nvSpPr>
        <p:spPr>
          <a:xfrm>
            <a:off x="564134" y="2660807"/>
            <a:ext cx="3312000" cy="313932"/>
          </a:xfrm>
        </p:spPr>
        <p:txBody>
          <a:bodyPr lIns="0" rIns="0">
            <a:spAutoFit/>
          </a:bodyPr>
          <a:lstStyle>
            <a:lvl1pPr marL="144000" indent="-144000">
              <a:buFont typeface="Arial" panose="020B0604020202020204" pitchFamily="34" charset="0"/>
              <a:buChar char="•"/>
              <a:defRPr sz="1600" b="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42" name="Text Placeholder 14">
            <a:extLst>
              <a:ext uri="{FF2B5EF4-FFF2-40B4-BE49-F238E27FC236}">
                <a16:creationId xmlns:a16="http://schemas.microsoft.com/office/drawing/2014/main" id="{FDA8540F-4116-41B8-B113-D26427B8D0BD}"/>
              </a:ext>
            </a:extLst>
          </p:cNvPr>
          <p:cNvSpPr>
            <a:spLocks noGrp="1"/>
          </p:cNvSpPr>
          <p:nvPr>
            <p:ph type="body" sz="quarter" idx="32" hasCustomPrompt="1"/>
          </p:nvPr>
        </p:nvSpPr>
        <p:spPr>
          <a:xfrm>
            <a:off x="4320002" y="1032109"/>
            <a:ext cx="3564000" cy="406458"/>
          </a:xfrm>
          <a:prstGeom prst="round2DiagRect">
            <a:avLst>
              <a:gd name="adj1" fmla="val 41212"/>
              <a:gd name="adj2" fmla="val 0"/>
            </a:avLst>
          </a:prstGeom>
          <a:solidFill>
            <a:schemeClr val="accent2"/>
          </a:solidFill>
          <a:ln>
            <a:noFill/>
          </a:ln>
        </p:spPr>
        <p:txBody>
          <a:bodyPr lIns="0" rIns="0">
            <a:noAutofit/>
          </a:bodyPr>
          <a:lstStyle>
            <a:lvl1pPr marL="0" indent="0" algn="ctr">
              <a:buNone/>
              <a:defRPr sz="16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43" name="Text Placeholder 32">
            <a:extLst>
              <a:ext uri="{FF2B5EF4-FFF2-40B4-BE49-F238E27FC236}">
                <a16:creationId xmlns:a16="http://schemas.microsoft.com/office/drawing/2014/main" id="{AE85D628-39BC-42EB-89B0-DB59F2870925}"/>
              </a:ext>
            </a:extLst>
          </p:cNvPr>
          <p:cNvSpPr>
            <a:spLocks noGrp="1"/>
          </p:cNvSpPr>
          <p:nvPr>
            <p:ph type="body" sz="quarter" idx="33"/>
          </p:nvPr>
        </p:nvSpPr>
        <p:spPr>
          <a:xfrm>
            <a:off x="4320002" y="1526611"/>
            <a:ext cx="3564000" cy="4437170"/>
          </a:xfrm>
          <a:solidFill>
            <a:srgbClr val="E6F2EF"/>
          </a:solidFill>
        </p:spPr>
        <p:txBody>
          <a:bodyPr lIns="0">
            <a:noAutofit/>
          </a:bodyPr>
          <a:lstStyle>
            <a:lvl1pPr marL="0" indent="0">
              <a:buNone/>
              <a:defRPr sz="1600">
                <a:no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44" name="Text Placeholder 2">
            <a:extLst>
              <a:ext uri="{FF2B5EF4-FFF2-40B4-BE49-F238E27FC236}">
                <a16:creationId xmlns:a16="http://schemas.microsoft.com/office/drawing/2014/main" id="{46A846F3-C84F-43FF-A413-EFB943D4B2E5}"/>
              </a:ext>
            </a:extLst>
          </p:cNvPr>
          <p:cNvSpPr>
            <a:spLocks noGrp="1"/>
          </p:cNvSpPr>
          <p:nvPr>
            <p:ph type="body" sz="quarter" idx="34" hasCustomPrompt="1"/>
          </p:nvPr>
        </p:nvSpPr>
        <p:spPr>
          <a:xfrm>
            <a:off x="4437731" y="2352618"/>
            <a:ext cx="3312000" cy="313932"/>
          </a:xfrm>
        </p:spPr>
        <p:txBody>
          <a:bodyPr lIns="0" rIns="0">
            <a:spAutoFit/>
          </a:bodyPr>
          <a:lstStyle>
            <a:lvl1pPr marL="0" indent="0">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45" name="Text Placeholder 2">
            <a:extLst>
              <a:ext uri="{FF2B5EF4-FFF2-40B4-BE49-F238E27FC236}">
                <a16:creationId xmlns:a16="http://schemas.microsoft.com/office/drawing/2014/main" id="{AF9994D4-7987-4E5B-A291-3D9B197DDCB2}"/>
              </a:ext>
            </a:extLst>
          </p:cNvPr>
          <p:cNvSpPr>
            <a:spLocks noGrp="1"/>
          </p:cNvSpPr>
          <p:nvPr>
            <p:ph type="body" sz="quarter" idx="35" hasCustomPrompt="1"/>
          </p:nvPr>
        </p:nvSpPr>
        <p:spPr>
          <a:xfrm>
            <a:off x="4437731" y="2660250"/>
            <a:ext cx="3312000" cy="313932"/>
          </a:xfrm>
        </p:spPr>
        <p:txBody>
          <a:bodyPr lIns="0" rIns="0">
            <a:spAutoFit/>
          </a:bodyPr>
          <a:lstStyle>
            <a:lvl1pPr marL="144000" indent="-144000">
              <a:buFont typeface="Arial" panose="020B0604020202020204" pitchFamily="34" charset="0"/>
              <a:buChar char="•"/>
              <a:defRPr sz="1600" b="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46" name="Text Placeholder 14">
            <a:extLst>
              <a:ext uri="{FF2B5EF4-FFF2-40B4-BE49-F238E27FC236}">
                <a16:creationId xmlns:a16="http://schemas.microsoft.com/office/drawing/2014/main" id="{CBFCA2F3-8265-467E-B123-5A6D46A9C565}"/>
              </a:ext>
            </a:extLst>
          </p:cNvPr>
          <p:cNvSpPr>
            <a:spLocks noGrp="1"/>
          </p:cNvSpPr>
          <p:nvPr>
            <p:ph type="body" sz="quarter" idx="36" hasCustomPrompt="1"/>
          </p:nvPr>
        </p:nvSpPr>
        <p:spPr>
          <a:xfrm>
            <a:off x="8184921" y="1032109"/>
            <a:ext cx="3564000" cy="406458"/>
          </a:xfrm>
          <a:prstGeom prst="round2DiagRect">
            <a:avLst>
              <a:gd name="adj1" fmla="val 41212"/>
              <a:gd name="adj2" fmla="val 0"/>
            </a:avLst>
          </a:prstGeom>
          <a:solidFill>
            <a:schemeClr val="accent2"/>
          </a:solidFill>
          <a:ln>
            <a:noFill/>
          </a:ln>
        </p:spPr>
        <p:txBody>
          <a:bodyPr lIns="0" rIns="0">
            <a:noAutofit/>
          </a:bodyPr>
          <a:lstStyle>
            <a:lvl1pPr marL="0" indent="0" algn="ctr">
              <a:buNone/>
              <a:defRPr sz="16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47" name="Text Placeholder 32">
            <a:extLst>
              <a:ext uri="{FF2B5EF4-FFF2-40B4-BE49-F238E27FC236}">
                <a16:creationId xmlns:a16="http://schemas.microsoft.com/office/drawing/2014/main" id="{3CA6FC12-8E50-40F9-9EC1-2FE4CD5808B0}"/>
              </a:ext>
            </a:extLst>
          </p:cNvPr>
          <p:cNvSpPr>
            <a:spLocks noGrp="1"/>
          </p:cNvSpPr>
          <p:nvPr>
            <p:ph type="body" sz="quarter" idx="37"/>
          </p:nvPr>
        </p:nvSpPr>
        <p:spPr>
          <a:xfrm>
            <a:off x="8184921" y="1526611"/>
            <a:ext cx="3564000" cy="4437170"/>
          </a:xfrm>
          <a:solidFill>
            <a:srgbClr val="E6F2EF"/>
          </a:solidFill>
        </p:spPr>
        <p:txBody>
          <a:bodyPr lIns="0">
            <a:noAutofit/>
          </a:bodyPr>
          <a:lstStyle>
            <a:lvl1pPr marL="0" indent="0">
              <a:buNone/>
              <a:defRPr sz="1600">
                <a:no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48" name="Text Placeholder 2">
            <a:extLst>
              <a:ext uri="{FF2B5EF4-FFF2-40B4-BE49-F238E27FC236}">
                <a16:creationId xmlns:a16="http://schemas.microsoft.com/office/drawing/2014/main" id="{AD016D84-4375-44E4-8DF0-22FFA9D632D1}"/>
              </a:ext>
            </a:extLst>
          </p:cNvPr>
          <p:cNvSpPr>
            <a:spLocks noGrp="1"/>
          </p:cNvSpPr>
          <p:nvPr>
            <p:ph type="body" sz="quarter" idx="38" hasCustomPrompt="1"/>
          </p:nvPr>
        </p:nvSpPr>
        <p:spPr>
          <a:xfrm>
            <a:off x="8301803" y="2351059"/>
            <a:ext cx="3312000" cy="313932"/>
          </a:xfrm>
        </p:spPr>
        <p:txBody>
          <a:bodyPr lIns="0" rIns="0">
            <a:spAutoFit/>
          </a:bodyPr>
          <a:lstStyle>
            <a:lvl1pPr marL="0" indent="0">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49" name="Text Placeholder 2">
            <a:extLst>
              <a:ext uri="{FF2B5EF4-FFF2-40B4-BE49-F238E27FC236}">
                <a16:creationId xmlns:a16="http://schemas.microsoft.com/office/drawing/2014/main" id="{EA154114-6AE8-40C5-A93A-A974A9F766D8}"/>
              </a:ext>
            </a:extLst>
          </p:cNvPr>
          <p:cNvSpPr>
            <a:spLocks noGrp="1"/>
          </p:cNvSpPr>
          <p:nvPr>
            <p:ph type="body" sz="quarter" idx="39" hasCustomPrompt="1"/>
          </p:nvPr>
        </p:nvSpPr>
        <p:spPr>
          <a:xfrm>
            <a:off x="8301803" y="2658691"/>
            <a:ext cx="3312000" cy="313932"/>
          </a:xfrm>
        </p:spPr>
        <p:txBody>
          <a:bodyPr lIns="0" rIns="0">
            <a:spAutoFit/>
          </a:bodyPr>
          <a:lstStyle>
            <a:lvl1pPr marL="144000" indent="-144000">
              <a:buFont typeface="Arial" panose="020B0604020202020204" pitchFamily="34" charset="0"/>
              <a:buChar char="•"/>
              <a:defRPr sz="1600" b="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56" name="Text Placeholder 18">
            <a:extLst>
              <a:ext uri="{FF2B5EF4-FFF2-40B4-BE49-F238E27FC236}">
                <a16:creationId xmlns:a16="http://schemas.microsoft.com/office/drawing/2014/main" id="{50484C43-10A6-4FD1-8FC7-E60D7AFC4C0E}"/>
              </a:ext>
            </a:extLst>
          </p:cNvPr>
          <p:cNvSpPr>
            <a:spLocks noGrp="1"/>
          </p:cNvSpPr>
          <p:nvPr>
            <p:ph type="body" sz="quarter" idx="26" hasCustomPrompt="1"/>
          </p:nvPr>
        </p:nvSpPr>
        <p:spPr>
          <a:xfrm>
            <a:off x="417750" y="350703"/>
            <a:ext cx="11318400" cy="480131"/>
          </a:xfrm>
        </p:spPr>
        <p:txBody>
          <a:bodyPr wrap="square" lIns="0">
            <a:spAutoFit/>
          </a:bodyPr>
          <a:lstStyle>
            <a:lvl1pPr marL="0" indent="0">
              <a:buNone/>
              <a:defRPr sz="2800" b="1">
                <a:solidFill>
                  <a:schemeClr val="accent1"/>
                </a:solidFill>
              </a:defRPr>
            </a:lvl1pPr>
          </a:lstStyle>
          <a:p>
            <a:pPr lvl="0"/>
            <a:r>
              <a:rPr lang="en-US" dirty="0"/>
              <a:t>Click to edit title styles</a:t>
            </a:r>
          </a:p>
        </p:txBody>
      </p:sp>
      <p:pic>
        <p:nvPicPr>
          <p:cNvPr id="24" name="Graphic 23">
            <a:extLst>
              <a:ext uri="{FF2B5EF4-FFF2-40B4-BE49-F238E27FC236}">
                <a16:creationId xmlns:a16="http://schemas.microsoft.com/office/drawing/2014/main" id="{347764EB-62BF-457D-974C-3B25DE342C2A}"/>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79" y="6244657"/>
            <a:ext cx="1190191" cy="378000"/>
          </a:xfrm>
          <a:prstGeom prst="rect">
            <a:avLst/>
          </a:prstGeom>
        </p:spPr>
      </p:pic>
      <p:sp>
        <p:nvSpPr>
          <p:cNvPr id="25" name="TextBox 24">
            <a:extLst>
              <a:ext uri="{FF2B5EF4-FFF2-40B4-BE49-F238E27FC236}">
                <a16:creationId xmlns:a16="http://schemas.microsoft.com/office/drawing/2014/main" id="{B54307FA-C3A6-0948-B06D-2D50A22D5AB3}"/>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31618273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ighlights_3 sections_no background">
    <p:spTree>
      <p:nvGrpSpPr>
        <p:cNvPr id="1" name=""/>
        <p:cNvGrpSpPr/>
        <p:nvPr/>
      </p:nvGrpSpPr>
      <p:grpSpPr>
        <a:xfrm>
          <a:off x="0" y="0"/>
          <a:ext cx="0" cy="0"/>
          <a:chOff x="0" y="0"/>
          <a:chExt cx="0" cy="0"/>
        </a:xfrm>
      </p:grpSpPr>
      <p:sp>
        <p:nvSpPr>
          <p:cNvPr id="15" name="Text Placeholder 14">
            <a:extLst>
              <a:ext uri="{FF2B5EF4-FFF2-40B4-BE49-F238E27FC236}">
                <a16:creationId xmlns:a16="http://schemas.microsoft.com/office/drawing/2014/main" id="{846FEA6F-79F6-499F-8129-A75CAB553A6C}"/>
              </a:ext>
            </a:extLst>
          </p:cNvPr>
          <p:cNvSpPr>
            <a:spLocks noGrp="1"/>
          </p:cNvSpPr>
          <p:nvPr>
            <p:ph type="body" sz="quarter" idx="10" hasCustomPrompt="1"/>
          </p:nvPr>
        </p:nvSpPr>
        <p:spPr>
          <a:xfrm>
            <a:off x="443596" y="1032109"/>
            <a:ext cx="3564000" cy="406458"/>
          </a:xfrm>
          <a:prstGeom prst="round2DiagRect">
            <a:avLst>
              <a:gd name="adj1" fmla="val 41212"/>
              <a:gd name="adj2" fmla="val 0"/>
            </a:avLst>
          </a:prstGeom>
          <a:solidFill>
            <a:schemeClr val="accent2"/>
          </a:solidFill>
          <a:ln>
            <a:noFill/>
          </a:ln>
        </p:spPr>
        <p:txBody>
          <a:bodyPr lIns="0" tIns="46800" rIns="0">
            <a:noAutofit/>
          </a:bodyPr>
          <a:lstStyle>
            <a:lvl1pPr marL="0" indent="0" algn="ctr">
              <a:buNone/>
              <a:defRPr sz="16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grpSp>
        <p:nvGrpSpPr>
          <p:cNvPr id="51" name="Group 50">
            <a:extLst>
              <a:ext uri="{FF2B5EF4-FFF2-40B4-BE49-F238E27FC236}">
                <a16:creationId xmlns:a16="http://schemas.microsoft.com/office/drawing/2014/main" id="{9C8C7E31-5447-4D1A-A4AC-1FC6C6FB3162}"/>
              </a:ext>
            </a:extLst>
          </p:cNvPr>
          <p:cNvGrpSpPr/>
          <p:nvPr userDrawn="1"/>
        </p:nvGrpSpPr>
        <p:grpSpPr>
          <a:xfrm>
            <a:off x="445558" y="6505088"/>
            <a:ext cx="398514" cy="110506"/>
            <a:chOff x="11411262" y="6509516"/>
            <a:chExt cx="398514" cy="110506"/>
          </a:xfrm>
        </p:grpSpPr>
        <p:sp>
          <p:nvSpPr>
            <p:cNvPr id="52" name="Rectangle: Diagonal Corners Rounded 51">
              <a:extLst>
                <a:ext uri="{FF2B5EF4-FFF2-40B4-BE49-F238E27FC236}">
                  <a16:creationId xmlns:a16="http://schemas.microsoft.com/office/drawing/2014/main" id="{768B3F3C-CB7E-4394-9E02-58739F47D26E}"/>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Diagonal Corners Rounded 52">
              <a:extLst>
                <a:ext uri="{FF2B5EF4-FFF2-40B4-BE49-F238E27FC236}">
                  <a16:creationId xmlns:a16="http://schemas.microsoft.com/office/drawing/2014/main" id="{D51C843D-ABF2-4D0A-BBE3-2C432F757F0C}"/>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Diagonal Corners Rounded 53">
              <a:extLst>
                <a:ext uri="{FF2B5EF4-FFF2-40B4-BE49-F238E27FC236}">
                  <a16:creationId xmlns:a16="http://schemas.microsoft.com/office/drawing/2014/main" id="{A4D45BCA-F24A-476A-BB5C-4CEF70D4A034}"/>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55" name="Slide Number Placeholder 6">
            <a:extLst>
              <a:ext uri="{FF2B5EF4-FFF2-40B4-BE49-F238E27FC236}">
                <a16:creationId xmlns:a16="http://schemas.microsoft.com/office/drawing/2014/main" id="{AEFE3BE9-6F38-4ACA-96E0-6C6BEC9EBAA8}"/>
              </a:ext>
            </a:extLst>
          </p:cNvPr>
          <p:cNvSpPr>
            <a:spLocks noGrp="1"/>
          </p:cNvSpPr>
          <p:nvPr>
            <p:ph type="sldNum" sz="quarter" idx="27"/>
          </p:nvPr>
        </p:nvSpPr>
        <p:spPr>
          <a:xfrm>
            <a:off x="825658"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42" name="Text Placeholder 14">
            <a:extLst>
              <a:ext uri="{FF2B5EF4-FFF2-40B4-BE49-F238E27FC236}">
                <a16:creationId xmlns:a16="http://schemas.microsoft.com/office/drawing/2014/main" id="{FDA8540F-4116-41B8-B113-D26427B8D0BD}"/>
              </a:ext>
            </a:extLst>
          </p:cNvPr>
          <p:cNvSpPr>
            <a:spLocks noGrp="1"/>
          </p:cNvSpPr>
          <p:nvPr>
            <p:ph type="body" sz="quarter" idx="32" hasCustomPrompt="1"/>
          </p:nvPr>
        </p:nvSpPr>
        <p:spPr>
          <a:xfrm>
            <a:off x="4314259" y="1032109"/>
            <a:ext cx="3564000" cy="406458"/>
          </a:xfrm>
          <a:prstGeom prst="round2DiagRect">
            <a:avLst>
              <a:gd name="adj1" fmla="val 41212"/>
              <a:gd name="adj2" fmla="val 0"/>
            </a:avLst>
          </a:prstGeom>
          <a:solidFill>
            <a:schemeClr val="accent2"/>
          </a:solidFill>
          <a:ln>
            <a:noFill/>
          </a:ln>
        </p:spPr>
        <p:txBody>
          <a:bodyPr lIns="0" tIns="46800" rIns="0">
            <a:noAutofit/>
          </a:bodyPr>
          <a:lstStyle>
            <a:lvl1pPr marL="0" indent="0" algn="ctr">
              <a:buNone/>
              <a:defRPr sz="16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46" name="Text Placeholder 14">
            <a:extLst>
              <a:ext uri="{FF2B5EF4-FFF2-40B4-BE49-F238E27FC236}">
                <a16:creationId xmlns:a16="http://schemas.microsoft.com/office/drawing/2014/main" id="{CBFCA2F3-8265-467E-B123-5A6D46A9C565}"/>
              </a:ext>
            </a:extLst>
          </p:cNvPr>
          <p:cNvSpPr>
            <a:spLocks noGrp="1"/>
          </p:cNvSpPr>
          <p:nvPr>
            <p:ph type="body" sz="quarter" idx="36" hasCustomPrompt="1"/>
          </p:nvPr>
        </p:nvSpPr>
        <p:spPr>
          <a:xfrm>
            <a:off x="8184921" y="1032109"/>
            <a:ext cx="3564000" cy="406458"/>
          </a:xfrm>
          <a:prstGeom prst="round2DiagRect">
            <a:avLst>
              <a:gd name="adj1" fmla="val 41212"/>
              <a:gd name="adj2" fmla="val 0"/>
            </a:avLst>
          </a:prstGeom>
          <a:solidFill>
            <a:schemeClr val="accent2"/>
          </a:solidFill>
          <a:ln>
            <a:noFill/>
          </a:ln>
        </p:spPr>
        <p:txBody>
          <a:bodyPr lIns="0" tIns="46800" rIns="0">
            <a:noAutofit/>
          </a:bodyPr>
          <a:lstStyle>
            <a:lvl1pPr marL="0" indent="0" algn="ctr">
              <a:buNone/>
              <a:defRPr sz="16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56" name="Text Placeholder 18">
            <a:extLst>
              <a:ext uri="{FF2B5EF4-FFF2-40B4-BE49-F238E27FC236}">
                <a16:creationId xmlns:a16="http://schemas.microsoft.com/office/drawing/2014/main" id="{50484C43-10A6-4FD1-8FC7-E60D7AFC4C0E}"/>
              </a:ext>
            </a:extLst>
          </p:cNvPr>
          <p:cNvSpPr>
            <a:spLocks noGrp="1"/>
          </p:cNvSpPr>
          <p:nvPr>
            <p:ph type="body" sz="quarter" idx="26" hasCustomPrompt="1"/>
          </p:nvPr>
        </p:nvSpPr>
        <p:spPr>
          <a:xfrm>
            <a:off x="415028" y="350036"/>
            <a:ext cx="11318400" cy="480131"/>
          </a:xfrm>
        </p:spPr>
        <p:txBody>
          <a:bodyPr wrap="square" lIns="0">
            <a:spAutoFit/>
          </a:bodyPr>
          <a:lstStyle>
            <a:lvl1pPr marL="0" indent="0">
              <a:buNone/>
              <a:defRPr sz="2800" b="1">
                <a:solidFill>
                  <a:schemeClr val="accent1"/>
                </a:solidFill>
              </a:defRPr>
            </a:lvl1pPr>
          </a:lstStyle>
          <a:p>
            <a:pPr lvl="0"/>
            <a:r>
              <a:rPr lang="en-US" dirty="0"/>
              <a:t>Click to edit title styles</a:t>
            </a:r>
          </a:p>
        </p:txBody>
      </p:sp>
      <p:sp>
        <p:nvSpPr>
          <p:cNvPr id="23" name="Picture Placeholder 2">
            <a:extLst>
              <a:ext uri="{FF2B5EF4-FFF2-40B4-BE49-F238E27FC236}">
                <a16:creationId xmlns:a16="http://schemas.microsoft.com/office/drawing/2014/main" id="{96A3974A-F63D-45E0-A81A-44ECE97A7DAE}"/>
              </a:ext>
            </a:extLst>
          </p:cNvPr>
          <p:cNvSpPr>
            <a:spLocks noGrp="1"/>
          </p:cNvSpPr>
          <p:nvPr>
            <p:ph type="pic" sz="quarter" idx="40"/>
          </p:nvPr>
        </p:nvSpPr>
        <p:spPr>
          <a:xfrm rot="5400000">
            <a:off x="1691725" y="3490175"/>
            <a:ext cx="4932000" cy="10800"/>
          </a:xfrm>
          <a:solidFill>
            <a:schemeClr val="tx2"/>
          </a:solidFill>
        </p:spPr>
        <p:txBody>
          <a:bodyPr/>
          <a:lstStyle>
            <a:lvl1pPr>
              <a:defRPr>
                <a:noFill/>
              </a:defRPr>
            </a:lvl1pPr>
          </a:lstStyle>
          <a:p>
            <a:endParaRPr lang="en-GB" dirty="0"/>
          </a:p>
        </p:txBody>
      </p:sp>
      <p:sp>
        <p:nvSpPr>
          <p:cNvPr id="24" name="Picture Placeholder 2">
            <a:extLst>
              <a:ext uri="{FF2B5EF4-FFF2-40B4-BE49-F238E27FC236}">
                <a16:creationId xmlns:a16="http://schemas.microsoft.com/office/drawing/2014/main" id="{E5C77370-7DFC-43D1-B037-34A66B3A653F}"/>
              </a:ext>
            </a:extLst>
          </p:cNvPr>
          <p:cNvSpPr>
            <a:spLocks noGrp="1"/>
          </p:cNvSpPr>
          <p:nvPr>
            <p:ph type="pic" sz="quarter" idx="41"/>
          </p:nvPr>
        </p:nvSpPr>
        <p:spPr>
          <a:xfrm rot="5400000">
            <a:off x="5572287" y="3490175"/>
            <a:ext cx="4932000" cy="10800"/>
          </a:xfrm>
          <a:solidFill>
            <a:schemeClr val="tx2"/>
          </a:solidFill>
        </p:spPr>
        <p:txBody>
          <a:bodyPr/>
          <a:lstStyle>
            <a:lvl1pPr>
              <a:defRPr>
                <a:noFill/>
              </a:defRPr>
            </a:lvl1pPr>
          </a:lstStyle>
          <a:p>
            <a:endParaRPr lang="en-GB"/>
          </a:p>
        </p:txBody>
      </p:sp>
      <p:sp>
        <p:nvSpPr>
          <p:cNvPr id="25" name="Text Placeholder 2">
            <a:extLst>
              <a:ext uri="{FF2B5EF4-FFF2-40B4-BE49-F238E27FC236}">
                <a16:creationId xmlns:a16="http://schemas.microsoft.com/office/drawing/2014/main" id="{9547CCBE-A56F-4C6D-A19D-B498C788042B}"/>
              </a:ext>
            </a:extLst>
          </p:cNvPr>
          <p:cNvSpPr>
            <a:spLocks noGrp="1"/>
          </p:cNvSpPr>
          <p:nvPr>
            <p:ph type="body" sz="quarter" idx="28" hasCustomPrompt="1"/>
          </p:nvPr>
        </p:nvSpPr>
        <p:spPr>
          <a:xfrm>
            <a:off x="508172" y="2343232"/>
            <a:ext cx="3312000" cy="313932"/>
          </a:xfrm>
        </p:spPr>
        <p:txBody>
          <a:bodyPr lIns="0" rIns="0">
            <a:spAutoFit/>
          </a:bodyPr>
          <a:lstStyle>
            <a:lvl1pPr marL="0" indent="0">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26" name="Text Placeholder 2">
            <a:extLst>
              <a:ext uri="{FF2B5EF4-FFF2-40B4-BE49-F238E27FC236}">
                <a16:creationId xmlns:a16="http://schemas.microsoft.com/office/drawing/2014/main" id="{A7E9CD05-E71F-4499-8CC8-0356BCD52597}"/>
              </a:ext>
            </a:extLst>
          </p:cNvPr>
          <p:cNvSpPr>
            <a:spLocks noGrp="1"/>
          </p:cNvSpPr>
          <p:nvPr>
            <p:ph type="body" sz="quarter" idx="31" hasCustomPrompt="1"/>
          </p:nvPr>
        </p:nvSpPr>
        <p:spPr>
          <a:xfrm>
            <a:off x="508172" y="2669914"/>
            <a:ext cx="3312000" cy="313932"/>
          </a:xfrm>
        </p:spPr>
        <p:txBody>
          <a:bodyPr lIns="0" rIns="0">
            <a:spAutoFit/>
          </a:bodyPr>
          <a:lstStyle>
            <a:lvl1pPr marL="144000" indent="-144000">
              <a:buFont typeface="Arial" panose="020B0604020202020204" pitchFamily="34" charset="0"/>
              <a:buChar char="•"/>
              <a:defRPr sz="1600" b="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27" name="Text Placeholder 2">
            <a:extLst>
              <a:ext uri="{FF2B5EF4-FFF2-40B4-BE49-F238E27FC236}">
                <a16:creationId xmlns:a16="http://schemas.microsoft.com/office/drawing/2014/main" id="{7879673B-D953-4D7B-9D58-3DB9A6B8F03D}"/>
              </a:ext>
            </a:extLst>
          </p:cNvPr>
          <p:cNvSpPr>
            <a:spLocks noGrp="1"/>
          </p:cNvSpPr>
          <p:nvPr>
            <p:ph type="body" sz="quarter" idx="34" hasCustomPrompt="1"/>
          </p:nvPr>
        </p:nvSpPr>
        <p:spPr>
          <a:xfrm>
            <a:off x="4398259" y="2341534"/>
            <a:ext cx="3312000" cy="313932"/>
          </a:xfrm>
        </p:spPr>
        <p:txBody>
          <a:bodyPr lIns="0" rIns="0">
            <a:spAutoFit/>
          </a:bodyPr>
          <a:lstStyle>
            <a:lvl1pPr marL="0" indent="0">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29" name="Text Placeholder 2">
            <a:extLst>
              <a:ext uri="{FF2B5EF4-FFF2-40B4-BE49-F238E27FC236}">
                <a16:creationId xmlns:a16="http://schemas.microsoft.com/office/drawing/2014/main" id="{64CCDDA7-4FFA-4217-84AD-9CC11A3D73F0}"/>
              </a:ext>
            </a:extLst>
          </p:cNvPr>
          <p:cNvSpPr>
            <a:spLocks noGrp="1"/>
          </p:cNvSpPr>
          <p:nvPr>
            <p:ph type="body" sz="quarter" idx="35" hasCustomPrompt="1"/>
          </p:nvPr>
        </p:nvSpPr>
        <p:spPr>
          <a:xfrm>
            <a:off x="4398259" y="2668216"/>
            <a:ext cx="3312000" cy="313932"/>
          </a:xfrm>
        </p:spPr>
        <p:txBody>
          <a:bodyPr lIns="0" rIns="0">
            <a:spAutoFit/>
          </a:bodyPr>
          <a:lstStyle>
            <a:lvl1pPr marL="144000" indent="-144000">
              <a:buFont typeface="Arial" panose="020B0604020202020204" pitchFamily="34" charset="0"/>
              <a:buChar char="•"/>
              <a:defRPr sz="1600" b="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30" name="Text Placeholder 2">
            <a:extLst>
              <a:ext uri="{FF2B5EF4-FFF2-40B4-BE49-F238E27FC236}">
                <a16:creationId xmlns:a16="http://schemas.microsoft.com/office/drawing/2014/main" id="{D14C29C5-72B2-43A0-9082-B7F2E838D48F}"/>
              </a:ext>
            </a:extLst>
          </p:cNvPr>
          <p:cNvSpPr>
            <a:spLocks noGrp="1"/>
          </p:cNvSpPr>
          <p:nvPr>
            <p:ph type="body" sz="quarter" idx="38" hasCustomPrompt="1"/>
          </p:nvPr>
        </p:nvSpPr>
        <p:spPr>
          <a:xfrm>
            <a:off x="8339903" y="2341534"/>
            <a:ext cx="3312000" cy="313932"/>
          </a:xfrm>
        </p:spPr>
        <p:txBody>
          <a:bodyPr lIns="0" rIns="0">
            <a:spAutoFit/>
          </a:bodyPr>
          <a:lstStyle>
            <a:lvl1pPr marL="0" indent="0">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31" name="Text Placeholder 2">
            <a:extLst>
              <a:ext uri="{FF2B5EF4-FFF2-40B4-BE49-F238E27FC236}">
                <a16:creationId xmlns:a16="http://schemas.microsoft.com/office/drawing/2014/main" id="{F7F62F22-65EB-4618-87E1-567CAFF8E937}"/>
              </a:ext>
            </a:extLst>
          </p:cNvPr>
          <p:cNvSpPr>
            <a:spLocks noGrp="1"/>
          </p:cNvSpPr>
          <p:nvPr>
            <p:ph type="body" sz="quarter" idx="39" hasCustomPrompt="1"/>
          </p:nvPr>
        </p:nvSpPr>
        <p:spPr>
          <a:xfrm>
            <a:off x="8339903" y="2668216"/>
            <a:ext cx="3312000" cy="313932"/>
          </a:xfrm>
        </p:spPr>
        <p:txBody>
          <a:bodyPr lIns="0" rIns="0">
            <a:spAutoFit/>
          </a:bodyPr>
          <a:lstStyle>
            <a:lvl1pPr marL="144000" indent="-144000">
              <a:buFont typeface="Arial" panose="020B0604020202020204" pitchFamily="34" charset="0"/>
              <a:buChar char="•"/>
              <a:defRPr sz="1600" b="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pic>
        <p:nvPicPr>
          <p:cNvPr id="22" name="Graphic 21">
            <a:extLst>
              <a:ext uri="{FF2B5EF4-FFF2-40B4-BE49-F238E27FC236}">
                <a16:creationId xmlns:a16="http://schemas.microsoft.com/office/drawing/2014/main" id="{10C4AF79-3B44-4CDC-9719-8EEA51AD37C1}"/>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79" y="6244657"/>
            <a:ext cx="1190191" cy="378000"/>
          </a:xfrm>
          <a:prstGeom prst="rect">
            <a:avLst/>
          </a:prstGeom>
        </p:spPr>
      </p:pic>
      <p:sp>
        <p:nvSpPr>
          <p:cNvPr id="28" name="TextBox 27">
            <a:extLst>
              <a:ext uri="{FF2B5EF4-FFF2-40B4-BE49-F238E27FC236}">
                <a16:creationId xmlns:a16="http://schemas.microsoft.com/office/drawing/2014/main" id="{74B8ADE3-2F47-3443-9E2D-E4511C8C4851}"/>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5302890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ighlights 2_no background">
    <p:spTree>
      <p:nvGrpSpPr>
        <p:cNvPr id="1" name=""/>
        <p:cNvGrpSpPr/>
        <p:nvPr/>
      </p:nvGrpSpPr>
      <p:grpSpPr>
        <a:xfrm>
          <a:off x="0" y="0"/>
          <a:ext cx="0" cy="0"/>
          <a:chOff x="0" y="0"/>
          <a:chExt cx="0" cy="0"/>
        </a:xfrm>
      </p:grpSpPr>
      <p:sp>
        <p:nvSpPr>
          <p:cNvPr id="37" name="Text Placeholder 18">
            <a:extLst>
              <a:ext uri="{FF2B5EF4-FFF2-40B4-BE49-F238E27FC236}">
                <a16:creationId xmlns:a16="http://schemas.microsoft.com/office/drawing/2014/main" id="{279066A3-F16A-4DE1-8DFB-8D84AE0B69D1}"/>
              </a:ext>
            </a:extLst>
          </p:cNvPr>
          <p:cNvSpPr>
            <a:spLocks noGrp="1"/>
          </p:cNvSpPr>
          <p:nvPr>
            <p:ph type="body" sz="quarter" idx="26" hasCustomPrompt="1"/>
          </p:nvPr>
        </p:nvSpPr>
        <p:spPr>
          <a:xfrm>
            <a:off x="413302" y="352528"/>
            <a:ext cx="11318400" cy="480131"/>
          </a:xfrm>
        </p:spPr>
        <p:txBody>
          <a:bodyPr wrap="square" lIns="0">
            <a:spAutoFit/>
          </a:bodyPr>
          <a:lstStyle>
            <a:lvl1pPr marL="0" indent="0">
              <a:buNone/>
              <a:defRPr sz="2800" b="1">
                <a:solidFill>
                  <a:schemeClr val="accent1"/>
                </a:solidFill>
              </a:defRPr>
            </a:lvl1pPr>
          </a:lstStyle>
          <a:p>
            <a:pPr lvl="0"/>
            <a:r>
              <a:rPr lang="en-US" dirty="0"/>
              <a:t>Click to edit title styles</a:t>
            </a:r>
          </a:p>
        </p:txBody>
      </p:sp>
      <p:grpSp>
        <p:nvGrpSpPr>
          <p:cNvPr id="51" name="Group 50">
            <a:extLst>
              <a:ext uri="{FF2B5EF4-FFF2-40B4-BE49-F238E27FC236}">
                <a16:creationId xmlns:a16="http://schemas.microsoft.com/office/drawing/2014/main" id="{9C8C7E31-5447-4D1A-A4AC-1FC6C6FB3162}"/>
              </a:ext>
            </a:extLst>
          </p:cNvPr>
          <p:cNvGrpSpPr/>
          <p:nvPr userDrawn="1"/>
        </p:nvGrpSpPr>
        <p:grpSpPr>
          <a:xfrm>
            <a:off x="445558" y="6505088"/>
            <a:ext cx="398514" cy="110506"/>
            <a:chOff x="11411262" y="6509516"/>
            <a:chExt cx="398514" cy="110506"/>
          </a:xfrm>
        </p:grpSpPr>
        <p:sp>
          <p:nvSpPr>
            <p:cNvPr id="52" name="Rectangle: Diagonal Corners Rounded 51">
              <a:extLst>
                <a:ext uri="{FF2B5EF4-FFF2-40B4-BE49-F238E27FC236}">
                  <a16:creationId xmlns:a16="http://schemas.microsoft.com/office/drawing/2014/main" id="{768B3F3C-CB7E-4394-9E02-58739F47D26E}"/>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Diagonal Corners Rounded 52">
              <a:extLst>
                <a:ext uri="{FF2B5EF4-FFF2-40B4-BE49-F238E27FC236}">
                  <a16:creationId xmlns:a16="http://schemas.microsoft.com/office/drawing/2014/main" id="{D51C843D-ABF2-4D0A-BBE3-2C432F757F0C}"/>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Diagonal Corners Rounded 53">
              <a:extLst>
                <a:ext uri="{FF2B5EF4-FFF2-40B4-BE49-F238E27FC236}">
                  <a16:creationId xmlns:a16="http://schemas.microsoft.com/office/drawing/2014/main" id="{A4D45BCA-F24A-476A-BB5C-4CEF70D4A034}"/>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55" name="Slide Number Placeholder 6">
            <a:extLst>
              <a:ext uri="{FF2B5EF4-FFF2-40B4-BE49-F238E27FC236}">
                <a16:creationId xmlns:a16="http://schemas.microsoft.com/office/drawing/2014/main" id="{AEFE3BE9-6F38-4ACA-96E0-6C6BEC9EBAA8}"/>
              </a:ext>
            </a:extLst>
          </p:cNvPr>
          <p:cNvSpPr>
            <a:spLocks noGrp="1"/>
          </p:cNvSpPr>
          <p:nvPr>
            <p:ph type="sldNum" sz="quarter" idx="27"/>
          </p:nvPr>
        </p:nvSpPr>
        <p:spPr>
          <a:xfrm>
            <a:off x="825658"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3" name="Picture Placeholder 2">
            <a:extLst>
              <a:ext uri="{FF2B5EF4-FFF2-40B4-BE49-F238E27FC236}">
                <a16:creationId xmlns:a16="http://schemas.microsoft.com/office/drawing/2014/main" id="{6E346A4B-B63A-48D0-8EA0-2E48FCCAFE90}"/>
              </a:ext>
            </a:extLst>
          </p:cNvPr>
          <p:cNvSpPr>
            <a:spLocks noGrp="1"/>
          </p:cNvSpPr>
          <p:nvPr>
            <p:ph type="pic" sz="quarter" idx="33"/>
          </p:nvPr>
        </p:nvSpPr>
        <p:spPr>
          <a:xfrm>
            <a:off x="436379" y="2629747"/>
            <a:ext cx="11304000" cy="10800"/>
          </a:xfrm>
          <a:solidFill>
            <a:schemeClr val="tx2"/>
          </a:solidFill>
        </p:spPr>
        <p:txBody>
          <a:bodyPr/>
          <a:lstStyle>
            <a:lvl1pPr>
              <a:defRPr>
                <a:noFill/>
              </a:defRPr>
            </a:lvl1pPr>
          </a:lstStyle>
          <a:p>
            <a:endParaRPr lang="en-GB"/>
          </a:p>
        </p:txBody>
      </p:sp>
      <p:sp>
        <p:nvSpPr>
          <p:cNvPr id="17" name="Picture Placeholder 2">
            <a:extLst>
              <a:ext uri="{FF2B5EF4-FFF2-40B4-BE49-F238E27FC236}">
                <a16:creationId xmlns:a16="http://schemas.microsoft.com/office/drawing/2014/main" id="{442F5C1E-4A33-4302-82C3-8E7888730DEC}"/>
              </a:ext>
            </a:extLst>
          </p:cNvPr>
          <p:cNvSpPr>
            <a:spLocks noGrp="1"/>
          </p:cNvSpPr>
          <p:nvPr>
            <p:ph type="pic" sz="quarter" idx="34"/>
          </p:nvPr>
        </p:nvSpPr>
        <p:spPr>
          <a:xfrm>
            <a:off x="436379" y="4340183"/>
            <a:ext cx="11304000" cy="10800"/>
          </a:xfrm>
          <a:solidFill>
            <a:schemeClr val="tx2"/>
          </a:solidFill>
        </p:spPr>
        <p:txBody>
          <a:bodyPr/>
          <a:lstStyle>
            <a:lvl1pPr>
              <a:defRPr>
                <a:noFill/>
              </a:defRPr>
            </a:lvl1pPr>
          </a:lstStyle>
          <a:p>
            <a:endParaRPr lang="en-GB"/>
          </a:p>
        </p:txBody>
      </p:sp>
      <p:sp>
        <p:nvSpPr>
          <p:cNvPr id="49" name="Text Placeholder 14">
            <a:extLst>
              <a:ext uri="{FF2B5EF4-FFF2-40B4-BE49-F238E27FC236}">
                <a16:creationId xmlns:a16="http://schemas.microsoft.com/office/drawing/2014/main" id="{D64DF66C-A22F-4CC7-B079-A797A5661A59}"/>
              </a:ext>
            </a:extLst>
          </p:cNvPr>
          <p:cNvSpPr>
            <a:spLocks noGrp="1"/>
          </p:cNvSpPr>
          <p:nvPr>
            <p:ph type="body" sz="quarter" idx="10" hasCustomPrompt="1"/>
          </p:nvPr>
        </p:nvSpPr>
        <p:spPr>
          <a:xfrm>
            <a:off x="445557" y="1011688"/>
            <a:ext cx="2700000" cy="1530000"/>
          </a:xfrm>
          <a:prstGeom prst="round2DiagRect">
            <a:avLst>
              <a:gd name="adj1" fmla="val 44318"/>
              <a:gd name="adj2" fmla="val 0"/>
            </a:avLst>
          </a:prstGeom>
          <a:solidFill>
            <a:schemeClr val="accent1"/>
          </a:solidFill>
          <a:ln>
            <a:noFill/>
          </a:ln>
        </p:spPr>
        <p:txBody>
          <a:bodyPr lIns="54000" rIns="54000" anchor="ctr" anchorCtr="0">
            <a:noAutofit/>
          </a:bodyPr>
          <a:lstStyle>
            <a:lvl1pPr marL="0" indent="0" algn="ctr">
              <a:buNone/>
              <a:defRPr sz="18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50" name="Text Placeholder 14">
            <a:extLst>
              <a:ext uri="{FF2B5EF4-FFF2-40B4-BE49-F238E27FC236}">
                <a16:creationId xmlns:a16="http://schemas.microsoft.com/office/drawing/2014/main" id="{354E1C2D-57E8-47B5-99E9-C7DE953653CD}"/>
              </a:ext>
            </a:extLst>
          </p:cNvPr>
          <p:cNvSpPr>
            <a:spLocks noGrp="1"/>
          </p:cNvSpPr>
          <p:nvPr>
            <p:ph type="body" sz="quarter" idx="29" hasCustomPrompt="1"/>
          </p:nvPr>
        </p:nvSpPr>
        <p:spPr>
          <a:xfrm>
            <a:off x="446608" y="2725365"/>
            <a:ext cx="2700000" cy="1530000"/>
          </a:xfrm>
          <a:prstGeom prst="round2DiagRect">
            <a:avLst>
              <a:gd name="adj1" fmla="val 44318"/>
              <a:gd name="adj2" fmla="val 0"/>
            </a:avLst>
          </a:prstGeom>
          <a:solidFill>
            <a:schemeClr val="accent1"/>
          </a:solidFill>
          <a:ln>
            <a:noFill/>
          </a:ln>
        </p:spPr>
        <p:txBody>
          <a:bodyPr lIns="54000" rIns="54000" anchor="ctr" anchorCtr="0">
            <a:noAutofit/>
          </a:bodyPr>
          <a:lstStyle>
            <a:lvl1pPr marL="0" indent="0" algn="ctr">
              <a:buNone/>
              <a:defRPr sz="18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56" name="Text Placeholder 14">
            <a:extLst>
              <a:ext uri="{FF2B5EF4-FFF2-40B4-BE49-F238E27FC236}">
                <a16:creationId xmlns:a16="http://schemas.microsoft.com/office/drawing/2014/main" id="{29E5D1E5-4731-4E74-A248-77A8C80C6481}"/>
              </a:ext>
            </a:extLst>
          </p:cNvPr>
          <p:cNvSpPr>
            <a:spLocks noGrp="1"/>
          </p:cNvSpPr>
          <p:nvPr>
            <p:ph type="body" sz="quarter" idx="31" hasCustomPrompt="1"/>
          </p:nvPr>
        </p:nvSpPr>
        <p:spPr>
          <a:xfrm>
            <a:off x="446608" y="4439042"/>
            <a:ext cx="2700000" cy="1530000"/>
          </a:xfrm>
          <a:prstGeom prst="round2DiagRect">
            <a:avLst>
              <a:gd name="adj1" fmla="val 44318"/>
              <a:gd name="adj2" fmla="val 0"/>
            </a:avLst>
          </a:prstGeom>
          <a:solidFill>
            <a:schemeClr val="accent1"/>
          </a:solidFill>
          <a:ln>
            <a:noFill/>
          </a:ln>
        </p:spPr>
        <p:txBody>
          <a:bodyPr lIns="54000" rIns="54000" anchor="ctr" anchorCtr="0">
            <a:noAutofit/>
          </a:bodyPr>
          <a:lstStyle>
            <a:lvl1pPr marL="0" indent="0" algn="ctr">
              <a:buNone/>
              <a:defRPr sz="18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pic>
        <p:nvPicPr>
          <p:cNvPr id="18" name="Graphic 17">
            <a:extLst>
              <a:ext uri="{FF2B5EF4-FFF2-40B4-BE49-F238E27FC236}">
                <a16:creationId xmlns:a16="http://schemas.microsoft.com/office/drawing/2014/main" id="{4ED79551-329E-4C4D-94EE-CF065F321891}"/>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79" y="6244657"/>
            <a:ext cx="1190191" cy="378000"/>
          </a:xfrm>
          <a:prstGeom prst="rect">
            <a:avLst/>
          </a:prstGeom>
        </p:spPr>
      </p:pic>
      <p:sp>
        <p:nvSpPr>
          <p:cNvPr id="20" name="TextBox 19">
            <a:extLst>
              <a:ext uri="{FF2B5EF4-FFF2-40B4-BE49-F238E27FC236}">
                <a16:creationId xmlns:a16="http://schemas.microsoft.com/office/drawing/2014/main" id="{840BFD31-31D5-1144-8CF0-84644AE02E8B}"/>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
        <p:nvSpPr>
          <p:cNvPr id="19" name="Text Placeholder 2">
            <a:extLst>
              <a:ext uri="{FF2B5EF4-FFF2-40B4-BE49-F238E27FC236}">
                <a16:creationId xmlns:a16="http://schemas.microsoft.com/office/drawing/2014/main" id="{7690724C-9231-4B55-A8E8-E4525B2C3AA4}"/>
              </a:ext>
            </a:extLst>
          </p:cNvPr>
          <p:cNvSpPr>
            <a:spLocks noGrp="1"/>
          </p:cNvSpPr>
          <p:nvPr>
            <p:ph type="body" sz="quarter" idx="28" hasCustomPrompt="1"/>
          </p:nvPr>
        </p:nvSpPr>
        <p:spPr>
          <a:xfrm>
            <a:off x="4127251" y="1059382"/>
            <a:ext cx="7535662" cy="338554"/>
          </a:xfrm>
        </p:spPr>
        <p:txBody>
          <a:bodyPr wrap="square" lIns="0" rIns="0">
            <a:spAutoFit/>
          </a:bodyPr>
          <a:lstStyle>
            <a:lvl1pPr marL="0" indent="0">
              <a:lnSpc>
                <a:spcPct val="100000"/>
              </a:lnSpc>
              <a:spcBef>
                <a:spcPts val="0"/>
              </a:spcBef>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21" name="Text Placeholder 2">
            <a:extLst>
              <a:ext uri="{FF2B5EF4-FFF2-40B4-BE49-F238E27FC236}">
                <a16:creationId xmlns:a16="http://schemas.microsoft.com/office/drawing/2014/main" id="{6C0A6E73-F9DA-4D5C-978F-5D165F82F3B0}"/>
              </a:ext>
            </a:extLst>
          </p:cNvPr>
          <p:cNvSpPr>
            <a:spLocks noGrp="1"/>
          </p:cNvSpPr>
          <p:nvPr>
            <p:ph type="body" sz="quarter" idx="35" hasCustomPrompt="1"/>
          </p:nvPr>
        </p:nvSpPr>
        <p:spPr>
          <a:xfrm>
            <a:off x="4127251" y="2782416"/>
            <a:ext cx="7535662" cy="338554"/>
          </a:xfrm>
        </p:spPr>
        <p:txBody>
          <a:bodyPr wrap="square" lIns="0" rIns="0">
            <a:spAutoFit/>
          </a:bodyPr>
          <a:lstStyle>
            <a:lvl1pPr marL="0" indent="0">
              <a:lnSpc>
                <a:spcPct val="100000"/>
              </a:lnSpc>
              <a:spcBef>
                <a:spcPts val="0"/>
              </a:spcBef>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22" name="Text Placeholder 2">
            <a:extLst>
              <a:ext uri="{FF2B5EF4-FFF2-40B4-BE49-F238E27FC236}">
                <a16:creationId xmlns:a16="http://schemas.microsoft.com/office/drawing/2014/main" id="{58429210-8C96-4DD8-8B90-AC79976C989E}"/>
              </a:ext>
            </a:extLst>
          </p:cNvPr>
          <p:cNvSpPr>
            <a:spLocks noGrp="1"/>
          </p:cNvSpPr>
          <p:nvPr>
            <p:ph type="body" sz="quarter" idx="36" hasCustomPrompt="1"/>
          </p:nvPr>
        </p:nvSpPr>
        <p:spPr>
          <a:xfrm>
            <a:off x="4127251" y="4498701"/>
            <a:ext cx="7535662" cy="338554"/>
          </a:xfrm>
        </p:spPr>
        <p:txBody>
          <a:bodyPr wrap="square" lIns="0" rIns="0">
            <a:spAutoFit/>
          </a:bodyPr>
          <a:lstStyle>
            <a:lvl1pPr marL="0" indent="0">
              <a:lnSpc>
                <a:spcPct val="100000"/>
              </a:lnSpc>
              <a:spcBef>
                <a:spcPts val="0"/>
              </a:spcBef>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Tree>
    <p:extLst>
      <p:ext uri="{BB962C8B-B14F-4D97-AF65-F5344CB8AC3E}">
        <p14:creationId xmlns:p14="http://schemas.microsoft.com/office/powerpoint/2010/main" val="16587566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Highlights 2_no background">
    <p:spTree>
      <p:nvGrpSpPr>
        <p:cNvPr id="1" name=""/>
        <p:cNvGrpSpPr/>
        <p:nvPr/>
      </p:nvGrpSpPr>
      <p:grpSpPr>
        <a:xfrm>
          <a:off x="0" y="0"/>
          <a:ext cx="0" cy="0"/>
          <a:chOff x="0" y="0"/>
          <a:chExt cx="0" cy="0"/>
        </a:xfrm>
      </p:grpSpPr>
      <p:sp>
        <p:nvSpPr>
          <p:cNvPr id="37" name="Text Placeholder 18">
            <a:extLst>
              <a:ext uri="{FF2B5EF4-FFF2-40B4-BE49-F238E27FC236}">
                <a16:creationId xmlns:a16="http://schemas.microsoft.com/office/drawing/2014/main" id="{279066A3-F16A-4DE1-8DFB-8D84AE0B69D1}"/>
              </a:ext>
            </a:extLst>
          </p:cNvPr>
          <p:cNvSpPr>
            <a:spLocks noGrp="1"/>
          </p:cNvSpPr>
          <p:nvPr>
            <p:ph type="body" sz="quarter" idx="26" hasCustomPrompt="1"/>
          </p:nvPr>
        </p:nvSpPr>
        <p:spPr>
          <a:xfrm>
            <a:off x="413302" y="352528"/>
            <a:ext cx="11318400" cy="480131"/>
          </a:xfrm>
        </p:spPr>
        <p:txBody>
          <a:bodyPr wrap="square" lIns="0">
            <a:spAutoFit/>
          </a:bodyPr>
          <a:lstStyle>
            <a:lvl1pPr marL="0" indent="0">
              <a:buNone/>
              <a:defRPr sz="2800" b="1">
                <a:solidFill>
                  <a:schemeClr val="accent1"/>
                </a:solidFill>
              </a:defRPr>
            </a:lvl1pPr>
          </a:lstStyle>
          <a:p>
            <a:pPr lvl="0"/>
            <a:r>
              <a:rPr lang="en-US" dirty="0"/>
              <a:t>Click to edit title styles</a:t>
            </a:r>
          </a:p>
        </p:txBody>
      </p:sp>
      <p:grpSp>
        <p:nvGrpSpPr>
          <p:cNvPr id="51" name="Group 50">
            <a:extLst>
              <a:ext uri="{FF2B5EF4-FFF2-40B4-BE49-F238E27FC236}">
                <a16:creationId xmlns:a16="http://schemas.microsoft.com/office/drawing/2014/main" id="{9C8C7E31-5447-4D1A-A4AC-1FC6C6FB3162}"/>
              </a:ext>
            </a:extLst>
          </p:cNvPr>
          <p:cNvGrpSpPr/>
          <p:nvPr userDrawn="1"/>
        </p:nvGrpSpPr>
        <p:grpSpPr>
          <a:xfrm>
            <a:off x="445558" y="6505088"/>
            <a:ext cx="398514" cy="110506"/>
            <a:chOff x="11411262" y="6509516"/>
            <a:chExt cx="398514" cy="110506"/>
          </a:xfrm>
        </p:grpSpPr>
        <p:sp>
          <p:nvSpPr>
            <p:cNvPr id="52" name="Rectangle: Diagonal Corners Rounded 51">
              <a:extLst>
                <a:ext uri="{FF2B5EF4-FFF2-40B4-BE49-F238E27FC236}">
                  <a16:creationId xmlns:a16="http://schemas.microsoft.com/office/drawing/2014/main" id="{768B3F3C-CB7E-4394-9E02-58739F47D26E}"/>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Diagonal Corners Rounded 52">
              <a:extLst>
                <a:ext uri="{FF2B5EF4-FFF2-40B4-BE49-F238E27FC236}">
                  <a16:creationId xmlns:a16="http://schemas.microsoft.com/office/drawing/2014/main" id="{D51C843D-ABF2-4D0A-BBE3-2C432F757F0C}"/>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Diagonal Corners Rounded 53">
              <a:extLst>
                <a:ext uri="{FF2B5EF4-FFF2-40B4-BE49-F238E27FC236}">
                  <a16:creationId xmlns:a16="http://schemas.microsoft.com/office/drawing/2014/main" id="{A4D45BCA-F24A-476A-BB5C-4CEF70D4A034}"/>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55" name="Slide Number Placeholder 6">
            <a:extLst>
              <a:ext uri="{FF2B5EF4-FFF2-40B4-BE49-F238E27FC236}">
                <a16:creationId xmlns:a16="http://schemas.microsoft.com/office/drawing/2014/main" id="{AEFE3BE9-6F38-4ACA-96E0-6C6BEC9EBAA8}"/>
              </a:ext>
            </a:extLst>
          </p:cNvPr>
          <p:cNvSpPr>
            <a:spLocks noGrp="1"/>
          </p:cNvSpPr>
          <p:nvPr>
            <p:ph type="sldNum" sz="quarter" idx="27"/>
          </p:nvPr>
        </p:nvSpPr>
        <p:spPr>
          <a:xfrm>
            <a:off x="825658"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3" name="Picture Placeholder 2">
            <a:extLst>
              <a:ext uri="{FF2B5EF4-FFF2-40B4-BE49-F238E27FC236}">
                <a16:creationId xmlns:a16="http://schemas.microsoft.com/office/drawing/2014/main" id="{6E346A4B-B63A-48D0-8EA0-2E48FCCAFE90}"/>
              </a:ext>
            </a:extLst>
          </p:cNvPr>
          <p:cNvSpPr>
            <a:spLocks noGrp="1"/>
          </p:cNvSpPr>
          <p:nvPr>
            <p:ph type="pic" sz="quarter" idx="33"/>
          </p:nvPr>
        </p:nvSpPr>
        <p:spPr>
          <a:xfrm>
            <a:off x="436379" y="2629747"/>
            <a:ext cx="11304000" cy="10800"/>
          </a:xfrm>
          <a:solidFill>
            <a:schemeClr val="tx2"/>
          </a:solidFill>
        </p:spPr>
        <p:txBody>
          <a:bodyPr/>
          <a:lstStyle>
            <a:lvl1pPr>
              <a:defRPr>
                <a:noFill/>
              </a:defRPr>
            </a:lvl1pPr>
          </a:lstStyle>
          <a:p>
            <a:endParaRPr lang="en-GB"/>
          </a:p>
        </p:txBody>
      </p:sp>
      <p:sp>
        <p:nvSpPr>
          <p:cNvPr id="17" name="Picture Placeholder 2">
            <a:extLst>
              <a:ext uri="{FF2B5EF4-FFF2-40B4-BE49-F238E27FC236}">
                <a16:creationId xmlns:a16="http://schemas.microsoft.com/office/drawing/2014/main" id="{442F5C1E-4A33-4302-82C3-8E7888730DEC}"/>
              </a:ext>
            </a:extLst>
          </p:cNvPr>
          <p:cNvSpPr>
            <a:spLocks noGrp="1"/>
          </p:cNvSpPr>
          <p:nvPr>
            <p:ph type="pic" sz="quarter" idx="34"/>
          </p:nvPr>
        </p:nvSpPr>
        <p:spPr>
          <a:xfrm>
            <a:off x="436379" y="4340183"/>
            <a:ext cx="11304000" cy="10800"/>
          </a:xfrm>
          <a:solidFill>
            <a:schemeClr val="tx2"/>
          </a:solidFill>
        </p:spPr>
        <p:txBody>
          <a:bodyPr/>
          <a:lstStyle>
            <a:lvl1pPr>
              <a:defRPr>
                <a:noFill/>
              </a:defRPr>
            </a:lvl1pPr>
          </a:lstStyle>
          <a:p>
            <a:endParaRPr lang="en-GB"/>
          </a:p>
        </p:txBody>
      </p:sp>
      <p:sp>
        <p:nvSpPr>
          <p:cNvPr id="49" name="Text Placeholder 14">
            <a:extLst>
              <a:ext uri="{FF2B5EF4-FFF2-40B4-BE49-F238E27FC236}">
                <a16:creationId xmlns:a16="http://schemas.microsoft.com/office/drawing/2014/main" id="{D64DF66C-A22F-4CC7-B079-A797A5661A59}"/>
              </a:ext>
            </a:extLst>
          </p:cNvPr>
          <p:cNvSpPr>
            <a:spLocks noGrp="1"/>
          </p:cNvSpPr>
          <p:nvPr>
            <p:ph type="body" sz="quarter" idx="10" hasCustomPrompt="1"/>
          </p:nvPr>
        </p:nvSpPr>
        <p:spPr>
          <a:xfrm>
            <a:off x="445557" y="1011688"/>
            <a:ext cx="2700000" cy="1530000"/>
          </a:xfrm>
          <a:prstGeom prst="round2DiagRect">
            <a:avLst>
              <a:gd name="adj1" fmla="val 44318"/>
              <a:gd name="adj2" fmla="val 0"/>
            </a:avLst>
          </a:prstGeom>
          <a:solidFill>
            <a:schemeClr val="accent2"/>
          </a:solidFill>
          <a:ln>
            <a:noFill/>
          </a:ln>
        </p:spPr>
        <p:txBody>
          <a:bodyPr lIns="54000" rIns="54000" anchor="ctr" anchorCtr="0">
            <a:noAutofit/>
          </a:bodyPr>
          <a:lstStyle>
            <a:lvl1pPr marL="0" indent="0" algn="ctr">
              <a:buNone/>
              <a:defRPr sz="18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50" name="Text Placeholder 14">
            <a:extLst>
              <a:ext uri="{FF2B5EF4-FFF2-40B4-BE49-F238E27FC236}">
                <a16:creationId xmlns:a16="http://schemas.microsoft.com/office/drawing/2014/main" id="{354E1C2D-57E8-47B5-99E9-C7DE953653CD}"/>
              </a:ext>
            </a:extLst>
          </p:cNvPr>
          <p:cNvSpPr>
            <a:spLocks noGrp="1"/>
          </p:cNvSpPr>
          <p:nvPr>
            <p:ph type="body" sz="quarter" idx="29" hasCustomPrompt="1"/>
          </p:nvPr>
        </p:nvSpPr>
        <p:spPr>
          <a:xfrm>
            <a:off x="446608" y="2725365"/>
            <a:ext cx="2700000" cy="1530000"/>
          </a:xfrm>
          <a:prstGeom prst="round2DiagRect">
            <a:avLst>
              <a:gd name="adj1" fmla="val 44318"/>
              <a:gd name="adj2" fmla="val 0"/>
            </a:avLst>
          </a:prstGeom>
          <a:solidFill>
            <a:schemeClr val="accent2"/>
          </a:solidFill>
          <a:ln>
            <a:noFill/>
          </a:ln>
        </p:spPr>
        <p:txBody>
          <a:bodyPr lIns="54000" rIns="54000" anchor="ctr" anchorCtr="0">
            <a:noAutofit/>
          </a:bodyPr>
          <a:lstStyle>
            <a:lvl1pPr marL="0" indent="0" algn="ctr">
              <a:buNone/>
              <a:defRPr sz="18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56" name="Text Placeholder 14">
            <a:extLst>
              <a:ext uri="{FF2B5EF4-FFF2-40B4-BE49-F238E27FC236}">
                <a16:creationId xmlns:a16="http://schemas.microsoft.com/office/drawing/2014/main" id="{29E5D1E5-4731-4E74-A248-77A8C80C6481}"/>
              </a:ext>
            </a:extLst>
          </p:cNvPr>
          <p:cNvSpPr>
            <a:spLocks noGrp="1"/>
          </p:cNvSpPr>
          <p:nvPr>
            <p:ph type="body" sz="quarter" idx="31" hasCustomPrompt="1"/>
          </p:nvPr>
        </p:nvSpPr>
        <p:spPr>
          <a:xfrm>
            <a:off x="446608" y="4439042"/>
            <a:ext cx="2700000" cy="1530000"/>
          </a:xfrm>
          <a:prstGeom prst="round2DiagRect">
            <a:avLst>
              <a:gd name="adj1" fmla="val 44318"/>
              <a:gd name="adj2" fmla="val 0"/>
            </a:avLst>
          </a:prstGeom>
          <a:solidFill>
            <a:schemeClr val="accent2"/>
          </a:solidFill>
          <a:ln>
            <a:noFill/>
          </a:ln>
        </p:spPr>
        <p:txBody>
          <a:bodyPr lIns="54000" rIns="54000" anchor="ctr" anchorCtr="0">
            <a:noAutofit/>
          </a:bodyPr>
          <a:lstStyle>
            <a:lvl1pPr marL="0" indent="0" algn="ctr">
              <a:buNone/>
              <a:defRPr sz="18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pic>
        <p:nvPicPr>
          <p:cNvPr id="18" name="Graphic 17">
            <a:extLst>
              <a:ext uri="{FF2B5EF4-FFF2-40B4-BE49-F238E27FC236}">
                <a16:creationId xmlns:a16="http://schemas.microsoft.com/office/drawing/2014/main" id="{4ED79551-329E-4C4D-94EE-CF065F321891}"/>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79" y="6244657"/>
            <a:ext cx="1190191" cy="378000"/>
          </a:xfrm>
          <a:prstGeom prst="rect">
            <a:avLst/>
          </a:prstGeom>
        </p:spPr>
      </p:pic>
      <p:sp>
        <p:nvSpPr>
          <p:cNvPr id="20" name="TextBox 19">
            <a:extLst>
              <a:ext uri="{FF2B5EF4-FFF2-40B4-BE49-F238E27FC236}">
                <a16:creationId xmlns:a16="http://schemas.microsoft.com/office/drawing/2014/main" id="{840BFD31-31D5-1144-8CF0-84644AE02E8B}"/>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
        <p:nvSpPr>
          <p:cNvPr id="19" name="Text Placeholder 2">
            <a:extLst>
              <a:ext uri="{FF2B5EF4-FFF2-40B4-BE49-F238E27FC236}">
                <a16:creationId xmlns:a16="http://schemas.microsoft.com/office/drawing/2014/main" id="{7690724C-9231-4B55-A8E8-E4525B2C3AA4}"/>
              </a:ext>
            </a:extLst>
          </p:cNvPr>
          <p:cNvSpPr>
            <a:spLocks noGrp="1"/>
          </p:cNvSpPr>
          <p:nvPr>
            <p:ph type="body" sz="quarter" idx="28" hasCustomPrompt="1"/>
          </p:nvPr>
        </p:nvSpPr>
        <p:spPr>
          <a:xfrm>
            <a:off x="4127251" y="1059382"/>
            <a:ext cx="7535662" cy="338554"/>
          </a:xfrm>
        </p:spPr>
        <p:txBody>
          <a:bodyPr wrap="square" lIns="0" rIns="0">
            <a:spAutoFit/>
          </a:bodyPr>
          <a:lstStyle>
            <a:lvl1pPr marL="0" indent="0">
              <a:lnSpc>
                <a:spcPct val="100000"/>
              </a:lnSpc>
              <a:spcBef>
                <a:spcPts val="0"/>
              </a:spcBef>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21" name="Text Placeholder 2">
            <a:extLst>
              <a:ext uri="{FF2B5EF4-FFF2-40B4-BE49-F238E27FC236}">
                <a16:creationId xmlns:a16="http://schemas.microsoft.com/office/drawing/2014/main" id="{6C0A6E73-F9DA-4D5C-978F-5D165F82F3B0}"/>
              </a:ext>
            </a:extLst>
          </p:cNvPr>
          <p:cNvSpPr>
            <a:spLocks noGrp="1"/>
          </p:cNvSpPr>
          <p:nvPr>
            <p:ph type="body" sz="quarter" idx="35" hasCustomPrompt="1"/>
          </p:nvPr>
        </p:nvSpPr>
        <p:spPr>
          <a:xfrm>
            <a:off x="4127251" y="2782416"/>
            <a:ext cx="7535662" cy="338554"/>
          </a:xfrm>
        </p:spPr>
        <p:txBody>
          <a:bodyPr wrap="square" lIns="0" rIns="0">
            <a:spAutoFit/>
          </a:bodyPr>
          <a:lstStyle>
            <a:lvl1pPr marL="0" indent="0">
              <a:lnSpc>
                <a:spcPct val="100000"/>
              </a:lnSpc>
              <a:spcBef>
                <a:spcPts val="0"/>
              </a:spcBef>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22" name="Text Placeholder 2">
            <a:extLst>
              <a:ext uri="{FF2B5EF4-FFF2-40B4-BE49-F238E27FC236}">
                <a16:creationId xmlns:a16="http://schemas.microsoft.com/office/drawing/2014/main" id="{58429210-8C96-4DD8-8B90-AC79976C989E}"/>
              </a:ext>
            </a:extLst>
          </p:cNvPr>
          <p:cNvSpPr>
            <a:spLocks noGrp="1"/>
          </p:cNvSpPr>
          <p:nvPr>
            <p:ph type="body" sz="quarter" idx="36" hasCustomPrompt="1"/>
          </p:nvPr>
        </p:nvSpPr>
        <p:spPr>
          <a:xfrm>
            <a:off x="4127251" y="4498701"/>
            <a:ext cx="7535662" cy="338554"/>
          </a:xfrm>
        </p:spPr>
        <p:txBody>
          <a:bodyPr wrap="square" lIns="0" rIns="0">
            <a:spAutoFit/>
          </a:bodyPr>
          <a:lstStyle>
            <a:lvl1pPr marL="0" indent="0">
              <a:lnSpc>
                <a:spcPct val="100000"/>
              </a:lnSpc>
              <a:spcBef>
                <a:spcPts val="0"/>
              </a:spcBef>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Tree>
    <p:extLst>
      <p:ext uri="{BB962C8B-B14F-4D97-AF65-F5344CB8AC3E}">
        <p14:creationId xmlns:p14="http://schemas.microsoft.com/office/powerpoint/2010/main" val="4200157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Title Slide - Green w icon">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BDA429B8-82B7-4C11-823A-1C1C59D83A3F}"/>
              </a:ext>
            </a:extLst>
          </p:cNvPr>
          <p:cNvSpPr>
            <a:spLocks noGrp="1"/>
          </p:cNvSpPr>
          <p:nvPr>
            <p:ph type="ctrTitle" hasCustomPrompt="1"/>
          </p:nvPr>
        </p:nvSpPr>
        <p:spPr>
          <a:xfrm>
            <a:off x="1201269" y="1309498"/>
            <a:ext cx="4494681" cy="535531"/>
          </a:xfrm>
        </p:spPr>
        <p:txBody>
          <a:bodyPr wrap="square" lIns="0" rIns="0" anchor="b">
            <a:spAutoFit/>
          </a:bodyPr>
          <a:lstStyle>
            <a:lvl1pPr algn="l">
              <a:defRPr sz="3200" b="1">
                <a:solidFill>
                  <a:schemeClr val="accent1"/>
                </a:solidFill>
                <a:latin typeface="Arial" panose="020B0604020202020204" pitchFamily="34" charset="0"/>
                <a:cs typeface="Arial" panose="020B0604020202020204" pitchFamily="34" charset="0"/>
              </a:defRPr>
            </a:lvl1pPr>
          </a:lstStyle>
          <a:p>
            <a:r>
              <a:rPr lang="en-US" dirty="0"/>
              <a:t>Click to edit title style</a:t>
            </a:r>
            <a:endParaRPr lang="en-GB" dirty="0"/>
          </a:p>
        </p:txBody>
      </p:sp>
      <p:sp>
        <p:nvSpPr>
          <p:cNvPr id="14" name="Subtitle 2">
            <a:extLst>
              <a:ext uri="{FF2B5EF4-FFF2-40B4-BE49-F238E27FC236}">
                <a16:creationId xmlns:a16="http://schemas.microsoft.com/office/drawing/2014/main" id="{46911DE3-9E87-4B93-B993-343821CCC824}"/>
              </a:ext>
            </a:extLst>
          </p:cNvPr>
          <p:cNvSpPr>
            <a:spLocks noGrp="1"/>
          </p:cNvSpPr>
          <p:nvPr>
            <p:ph type="subTitle" idx="1" hasCustomPrompt="1"/>
          </p:nvPr>
        </p:nvSpPr>
        <p:spPr>
          <a:xfrm>
            <a:off x="1201272" y="1852873"/>
            <a:ext cx="6485404" cy="535531"/>
          </a:xfrm>
        </p:spPr>
        <p:txBody>
          <a:bodyPr wrap="square" lIns="0" rIns="0">
            <a:spAutoFit/>
          </a:bodyPr>
          <a:lstStyle>
            <a:lvl1pPr marL="0" indent="0" algn="l">
              <a:buNone/>
              <a:defRPr sz="3200" b="1">
                <a:solidFill>
                  <a:schemeClr val="accent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 level 1 style</a:t>
            </a:r>
            <a:endParaRPr lang="en-GB" dirty="0"/>
          </a:p>
        </p:txBody>
      </p:sp>
      <p:sp>
        <p:nvSpPr>
          <p:cNvPr id="15" name="Text Placeholder 18">
            <a:extLst>
              <a:ext uri="{FF2B5EF4-FFF2-40B4-BE49-F238E27FC236}">
                <a16:creationId xmlns:a16="http://schemas.microsoft.com/office/drawing/2014/main" id="{7BF4E7E0-1C3E-4616-B262-39EB510746FC}"/>
              </a:ext>
            </a:extLst>
          </p:cNvPr>
          <p:cNvSpPr>
            <a:spLocks noGrp="1"/>
          </p:cNvSpPr>
          <p:nvPr>
            <p:ph type="body" sz="quarter" idx="14" hasCustomPrompt="1"/>
          </p:nvPr>
        </p:nvSpPr>
        <p:spPr>
          <a:xfrm>
            <a:off x="1201269" y="2397929"/>
            <a:ext cx="4142256" cy="397032"/>
          </a:xfrm>
        </p:spPr>
        <p:txBody>
          <a:bodyPr wrap="square" lIns="0" rIns="0">
            <a:spAutoFit/>
          </a:bodyPr>
          <a:lstStyle>
            <a:lvl1pPr marL="0" indent="0">
              <a:buNone/>
              <a:defRPr sz="2200">
                <a:solidFill>
                  <a:schemeClr val="tx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r>
              <a:rPr lang="en-US" dirty="0"/>
              <a:t>Click to edit subtitle level 2 style</a:t>
            </a:r>
            <a:endParaRPr lang="en-GB" dirty="0"/>
          </a:p>
        </p:txBody>
      </p:sp>
      <p:sp>
        <p:nvSpPr>
          <p:cNvPr id="16" name="Text Placeholder 21">
            <a:extLst>
              <a:ext uri="{FF2B5EF4-FFF2-40B4-BE49-F238E27FC236}">
                <a16:creationId xmlns:a16="http://schemas.microsoft.com/office/drawing/2014/main" id="{14369351-4E4B-41ED-946A-413E75FC6475}"/>
              </a:ext>
            </a:extLst>
          </p:cNvPr>
          <p:cNvSpPr>
            <a:spLocks noGrp="1"/>
          </p:cNvSpPr>
          <p:nvPr>
            <p:ph type="body" sz="quarter" idx="15" hasCustomPrompt="1"/>
          </p:nvPr>
        </p:nvSpPr>
        <p:spPr>
          <a:xfrm>
            <a:off x="1201270" y="3170502"/>
            <a:ext cx="2637305" cy="341632"/>
          </a:xfrm>
        </p:spPr>
        <p:txBody>
          <a:bodyPr wrap="square" lIns="0" rIns="0">
            <a:spAutoFit/>
          </a:bodyPr>
          <a:lstStyle>
            <a:lvl1pPr marL="0" indent="0">
              <a:buNone/>
              <a:defRPr sz="1800" b="1">
                <a:solidFill>
                  <a:schemeClr val="tx1"/>
                </a:solidFill>
              </a:defRPr>
            </a:lvl1pPr>
            <a:lvl5pPr marL="1828800" indent="0">
              <a:buNone/>
              <a:defRPr/>
            </a:lvl5pPr>
          </a:lstStyle>
          <a:p>
            <a:pPr lvl="0"/>
            <a:r>
              <a:rPr lang="en-US" dirty="0"/>
              <a:t>Click to edit date style</a:t>
            </a:r>
            <a:endParaRPr lang="en-GB" dirty="0"/>
          </a:p>
        </p:txBody>
      </p:sp>
      <p:pic>
        <p:nvPicPr>
          <p:cNvPr id="8" name="Graphic 7">
            <a:extLst>
              <a:ext uri="{FF2B5EF4-FFF2-40B4-BE49-F238E27FC236}">
                <a16:creationId xmlns:a16="http://schemas.microsoft.com/office/drawing/2014/main" id="{D1AF5CBD-6414-4BFF-AF7C-67D6B3EA196F}"/>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86021" y="5912911"/>
            <a:ext cx="1756947" cy="558000"/>
          </a:xfrm>
          <a:prstGeom prst="rect">
            <a:avLst/>
          </a:prstGeom>
        </p:spPr>
      </p:pic>
      <p:grpSp>
        <p:nvGrpSpPr>
          <p:cNvPr id="10" name="Group 9">
            <a:extLst>
              <a:ext uri="{FF2B5EF4-FFF2-40B4-BE49-F238E27FC236}">
                <a16:creationId xmlns:a16="http://schemas.microsoft.com/office/drawing/2014/main" id="{4954243B-DD3E-4EE7-9C0A-796BE40A7BC0}"/>
              </a:ext>
            </a:extLst>
          </p:cNvPr>
          <p:cNvGrpSpPr/>
          <p:nvPr userDrawn="1"/>
        </p:nvGrpSpPr>
        <p:grpSpPr>
          <a:xfrm>
            <a:off x="442913" y="6505088"/>
            <a:ext cx="398514" cy="110506"/>
            <a:chOff x="11411262" y="6509516"/>
            <a:chExt cx="398514" cy="110506"/>
          </a:xfrm>
        </p:grpSpPr>
        <p:sp>
          <p:nvSpPr>
            <p:cNvPr id="11" name="Rectangle: Diagonal Corners Rounded 8">
              <a:extLst>
                <a:ext uri="{FF2B5EF4-FFF2-40B4-BE49-F238E27FC236}">
                  <a16:creationId xmlns:a16="http://schemas.microsoft.com/office/drawing/2014/main" id="{CCCD2D0E-751A-4332-92A6-9E273242E292}"/>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Diagonal Corners Rounded 9">
              <a:extLst>
                <a:ext uri="{FF2B5EF4-FFF2-40B4-BE49-F238E27FC236}">
                  <a16:creationId xmlns:a16="http://schemas.microsoft.com/office/drawing/2014/main" id="{F1277FB8-3E32-4D1A-843A-8BBD2A5BD1EF}"/>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Diagonal Corners Rounded 10">
              <a:extLst>
                <a:ext uri="{FF2B5EF4-FFF2-40B4-BE49-F238E27FC236}">
                  <a16:creationId xmlns:a16="http://schemas.microsoft.com/office/drawing/2014/main" id="{BBED1675-231A-464A-BB97-91C7DCC58C61}"/>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9" name="Slide Number Placeholder 6">
            <a:extLst>
              <a:ext uri="{FF2B5EF4-FFF2-40B4-BE49-F238E27FC236}">
                <a16:creationId xmlns:a16="http://schemas.microsoft.com/office/drawing/2014/main" id="{5569AC08-92B8-4ADE-AAF4-060697A720D2}"/>
              </a:ext>
            </a:extLst>
          </p:cNvPr>
          <p:cNvSpPr>
            <a:spLocks noGrp="1"/>
          </p:cNvSpPr>
          <p:nvPr>
            <p:ph type="sldNum" sz="quarter" idx="12"/>
          </p:nvPr>
        </p:nvSpPr>
        <p:spPr>
          <a:xfrm>
            <a:off x="816133"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20" name="TextBox 19">
            <a:extLst>
              <a:ext uri="{FF2B5EF4-FFF2-40B4-BE49-F238E27FC236}">
                <a16:creationId xmlns:a16="http://schemas.microsoft.com/office/drawing/2014/main" id="{89E44A21-BA90-4AE9-8325-727B450D3363}"/>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pic>
        <p:nvPicPr>
          <p:cNvPr id="22" name="Picture 21"/>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201268" y="3530727"/>
            <a:ext cx="9742796" cy="1271302"/>
          </a:xfrm>
          <a:prstGeom prst="rect">
            <a:avLst/>
          </a:prstGeom>
        </p:spPr>
      </p:pic>
    </p:spTree>
    <p:extLst>
      <p:ext uri="{BB962C8B-B14F-4D97-AF65-F5344CB8AC3E}">
        <p14:creationId xmlns:p14="http://schemas.microsoft.com/office/powerpoint/2010/main" val="383612392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ighlights 2_light grey">
    <p:spTree>
      <p:nvGrpSpPr>
        <p:cNvPr id="1" name=""/>
        <p:cNvGrpSpPr/>
        <p:nvPr/>
      </p:nvGrpSpPr>
      <p:grpSpPr>
        <a:xfrm>
          <a:off x="0" y="0"/>
          <a:ext cx="0" cy="0"/>
          <a:chOff x="0" y="0"/>
          <a:chExt cx="0" cy="0"/>
        </a:xfrm>
      </p:grpSpPr>
      <p:sp>
        <p:nvSpPr>
          <p:cNvPr id="15" name="Text Placeholder 14">
            <a:extLst>
              <a:ext uri="{FF2B5EF4-FFF2-40B4-BE49-F238E27FC236}">
                <a16:creationId xmlns:a16="http://schemas.microsoft.com/office/drawing/2014/main" id="{846FEA6F-79F6-499F-8129-A75CAB553A6C}"/>
              </a:ext>
            </a:extLst>
          </p:cNvPr>
          <p:cNvSpPr>
            <a:spLocks noGrp="1"/>
          </p:cNvSpPr>
          <p:nvPr>
            <p:ph type="body" sz="quarter" idx="10" hasCustomPrompt="1"/>
          </p:nvPr>
        </p:nvSpPr>
        <p:spPr>
          <a:xfrm>
            <a:off x="445557" y="1011688"/>
            <a:ext cx="2700000" cy="1530000"/>
          </a:xfrm>
          <a:prstGeom prst="round2DiagRect">
            <a:avLst>
              <a:gd name="adj1" fmla="val 44318"/>
              <a:gd name="adj2" fmla="val 0"/>
            </a:avLst>
          </a:prstGeom>
          <a:solidFill>
            <a:schemeClr val="accent1"/>
          </a:solidFill>
          <a:ln>
            <a:noFill/>
          </a:ln>
        </p:spPr>
        <p:txBody>
          <a:bodyPr lIns="54000" rIns="54000" anchor="ctr" anchorCtr="0">
            <a:noAutofit/>
          </a:bodyPr>
          <a:lstStyle>
            <a:lvl1pPr marL="0" indent="0" algn="ctr">
              <a:buNone/>
              <a:defRPr sz="18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33" name="Text Placeholder 32">
            <a:extLst>
              <a:ext uri="{FF2B5EF4-FFF2-40B4-BE49-F238E27FC236}">
                <a16:creationId xmlns:a16="http://schemas.microsoft.com/office/drawing/2014/main" id="{55C3FA38-6D8E-4C42-8D2F-17ED2CCBFF59}"/>
              </a:ext>
            </a:extLst>
          </p:cNvPr>
          <p:cNvSpPr>
            <a:spLocks noGrp="1"/>
          </p:cNvSpPr>
          <p:nvPr>
            <p:ph type="body" sz="quarter" idx="22"/>
          </p:nvPr>
        </p:nvSpPr>
        <p:spPr>
          <a:xfrm>
            <a:off x="3371851" y="1014393"/>
            <a:ext cx="8370484" cy="1530000"/>
          </a:xfrm>
          <a:solidFill>
            <a:srgbClr val="CDEBEA"/>
          </a:solidFill>
        </p:spPr>
        <p:txBody>
          <a:bodyPr lIns="0">
            <a:noAutofit/>
          </a:bodyPr>
          <a:lstStyle>
            <a:lvl1pPr marL="0" indent="0">
              <a:buNone/>
              <a:defRPr sz="1600">
                <a:no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37" name="Text Placeholder 18">
            <a:extLst>
              <a:ext uri="{FF2B5EF4-FFF2-40B4-BE49-F238E27FC236}">
                <a16:creationId xmlns:a16="http://schemas.microsoft.com/office/drawing/2014/main" id="{279066A3-F16A-4DE1-8DFB-8D84AE0B69D1}"/>
              </a:ext>
            </a:extLst>
          </p:cNvPr>
          <p:cNvSpPr>
            <a:spLocks noGrp="1"/>
          </p:cNvSpPr>
          <p:nvPr>
            <p:ph type="body" sz="quarter" idx="26" hasCustomPrompt="1"/>
          </p:nvPr>
        </p:nvSpPr>
        <p:spPr>
          <a:xfrm>
            <a:off x="414408" y="353253"/>
            <a:ext cx="11318400" cy="480131"/>
          </a:xfrm>
        </p:spPr>
        <p:txBody>
          <a:bodyPr wrap="square" lIns="0">
            <a:spAutoFit/>
          </a:bodyPr>
          <a:lstStyle>
            <a:lvl1pPr marL="0" indent="0">
              <a:buNone/>
              <a:defRPr sz="2800" b="1">
                <a:solidFill>
                  <a:schemeClr val="accent1"/>
                </a:solidFill>
              </a:defRPr>
            </a:lvl1pPr>
          </a:lstStyle>
          <a:p>
            <a:pPr lvl="0"/>
            <a:r>
              <a:rPr lang="en-US" dirty="0"/>
              <a:t>Click to edit title styles</a:t>
            </a:r>
          </a:p>
        </p:txBody>
      </p:sp>
      <p:grpSp>
        <p:nvGrpSpPr>
          <p:cNvPr id="51" name="Group 50">
            <a:extLst>
              <a:ext uri="{FF2B5EF4-FFF2-40B4-BE49-F238E27FC236}">
                <a16:creationId xmlns:a16="http://schemas.microsoft.com/office/drawing/2014/main" id="{9C8C7E31-5447-4D1A-A4AC-1FC6C6FB3162}"/>
              </a:ext>
            </a:extLst>
          </p:cNvPr>
          <p:cNvGrpSpPr/>
          <p:nvPr userDrawn="1"/>
        </p:nvGrpSpPr>
        <p:grpSpPr>
          <a:xfrm>
            <a:off x="445558" y="6505088"/>
            <a:ext cx="398514" cy="110506"/>
            <a:chOff x="11411262" y="6509516"/>
            <a:chExt cx="398514" cy="110506"/>
          </a:xfrm>
        </p:grpSpPr>
        <p:sp>
          <p:nvSpPr>
            <p:cNvPr id="52" name="Rectangle: Diagonal Corners Rounded 51">
              <a:extLst>
                <a:ext uri="{FF2B5EF4-FFF2-40B4-BE49-F238E27FC236}">
                  <a16:creationId xmlns:a16="http://schemas.microsoft.com/office/drawing/2014/main" id="{768B3F3C-CB7E-4394-9E02-58739F47D26E}"/>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Diagonal Corners Rounded 52">
              <a:extLst>
                <a:ext uri="{FF2B5EF4-FFF2-40B4-BE49-F238E27FC236}">
                  <a16:creationId xmlns:a16="http://schemas.microsoft.com/office/drawing/2014/main" id="{D51C843D-ABF2-4D0A-BBE3-2C432F757F0C}"/>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Diagonal Corners Rounded 53">
              <a:extLst>
                <a:ext uri="{FF2B5EF4-FFF2-40B4-BE49-F238E27FC236}">
                  <a16:creationId xmlns:a16="http://schemas.microsoft.com/office/drawing/2014/main" id="{A4D45BCA-F24A-476A-BB5C-4CEF70D4A034}"/>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55" name="Slide Number Placeholder 6">
            <a:extLst>
              <a:ext uri="{FF2B5EF4-FFF2-40B4-BE49-F238E27FC236}">
                <a16:creationId xmlns:a16="http://schemas.microsoft.com/office/drawing/2014/main" id="{AEFE3BE9-6F38-4ACA-96E0-6C6BEC9EBAA8}"/>
              </a:ext>
            </a:extLst>
          </p:cNvPr>
          <p:cNvSpPr>
            <a:spLocks noGrp="1"/>
          </p:cNvSpPr>
          <p:nvPr>
            <p:ph type="sldNum" sz="quarter" idx="27"/>
          </p:nvPr>
        </p:nvSpPr>
        <p:spPr>
          <a:xfrm>
            <a:off x="825658"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19" name="Text Placeholder 14">
            <a:extLst>
              <a:ext uri="{FF2B5EF4-FFF2-40B4-BE49-F238E27FC236}">
                <a16:creationId xmlns:a16="http://schemas.microsoft.com/office/drawing/2014/main" id="{4C37AE99-7F50-4460-B8E1-E2A23867DDAC}"/>
              </a:ext>
            </a:extLst>
          </p:cNvPr>
          <p:cNvSpPr>
            <a:spLocks noGrp="1"/>
          </p:cNvSpPr>
          <p:nvPr>
            <p:ph type="body" sz="quarter" idx="29" hasCustomPrompt="1"/>
          </p:nvPr>
        </p:nvSpPr>
        <p:spPr>
          <a:xfrm>
            <a:off x="446608" y="2725365"/>
            <a:ext cx="2700000" cy="1530000"/>
          </a:xfrm>
          <a:prstGeom prst="round2DiagRect">
            <a:avLst>
              <a:gd name="adj1" fmla="val 44318"/>
              <a:gd name="adj2" fmla="val 0"/>
            </a:avLst>
          </a:prstGeom>
          <a:solidFill>
            <a:schemeClr val="accent1"/>
          </a:solidFill>
          <a:ln>
            <a:noFill/>
          </a:ln>
        </p:spPr>
        <p:txBody>
          <a:bodyPr lIns="54000" rIns="54000" anchor="ctr" anchorCtr="0">
            <a:noAutofit/>
          </a:bodyPr>
          <a:lstStyle>
            <a:lvl1pPr marL="0" indent="0" algn="ctr">
              <a:buNone/>
              <a:defRPr sz="18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21" name="Text Placeholder 32">
            <a:extLst>
              <a:ext uri="{FF2B5EF4-FFF2-40B4-BE49-F238E27FC236}">
                <a16:creationId xmlns:a16="http://schemas.microsoft.com/office/drawing/2014/main" id="{3BC76ED5-6F9A-48B9-941F-F51E145F7626}"/>
              </a:ext>
            </a:extLst>
          </p:cNvPr>
          <p:cNvSpPr>
            <a:spLocks noGrp="1"/>
          </p:cNvSpPr>
          <p:nvPr>
            <p:ph type="body" sz="quarter" idx="30"/>
          </p:nvPr>
        </p:nvSpPr>
        <p:spPr>
          <a:xfrm>
            <a:off x="3382382" y="2728070"/>
            <a:ext cx="8371468" cy="1530000"/>
          </a:xfrm>
          <a:solidFill>
            <a:srgbClr val="CDEBEA"/>
          </a:solidFill>
        </p:spPr>
        <p:txBody>
          <a:bodyPr lIns="0">
            <a:noAutofit/>
          </a:bodyPr>
          <a:lstStyle>
            <a:lvl1pPr marL="0" indent="0">
              <a:buNone/>
              <a:defRPr sz="1600">
                <a:no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22" name="Text Placeholder 14">
            <a:extLst>
              <a:ext uri="{FF2B5EF4-FFF2-40B4-BE49-F238E27FC236}">
                <a16:creationId xmlns:a16="http://schemas.microsoft.com/office/drawing/2014/main" id="{2B83B803-C080-4BFC-AAF3-F6F03149F450}"/>
              </a:ext>
            </a:extLst>
          </p:cNvPr>
          <p:cNvSpPr>
            <a:spLocks noGrp="1"/>
          </p:cNvSpPr>
          <p:nvPr>
            <p:ph type="body" sz="quarter" idx="31" hasCustomPrompt="1"/>
          </p:nvPr>
        </p:nvSpPr>
        <p:spPr>
          <a:xfrm>
            <a:off x="445557" y="4441747"/>
            <a:ext cx="2700000" cy="1530000"/>
          </a:xfrm>
          <a:prstGeom prst="round2DiagRect">
            <a:avLst>
              <a:gd name="adj1" fmla="val 44318"/>
              <a:gd name="adj2" fmla="val 0"/>
            </a:avLst>
          </a:prstGeom>
          <a:solidFill>
            <a:schemeClr val="accent1"/>
          </a:solidFill>
          <a:ln>
            <a:noFill/>
          </a:ln>
        </p:spPr>
        <p:txBody>
          <a:bodyPr lIns="54000" rIns="54000" anchor="ctr" anchorCtr="0">
            <a:noAutofit/>
          </a:bodyPr>
          <a:lstStyle>
            <a:lvl1pPr marL="0" indent="0" algn="ctr">
              <a:buNone/>
              <a:defRPr sz="18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23" name="Text Placeholder 32">
            <a:extLst>
              <a:ext uri="{FF2B5EF4-FFF2-40B4-BE49-F238E27FC236}">
                <a16:creationId xmlns:a16="http://schemas.microsoft.com/office/drawing/2014/main" id="{19ED26FC-3E13-4BCF-B2B2-2BD25D81723E}"/>
              </a:ext>
            </a:extLst>
          </p:cNvPr>
          <p:cNvSpPr>
            <a:spLocks noGrp="1"/>
          </p:cNvSpPr>
          <p:nvPr>
            <p:ph type="body" sz="quarter" idx="32"/>
          </p:nvPr>
        </p:nvSpPr>
        <p:spPr>
          <a:xfrm>
            <a:off x="3382382" y="4441747"/>
            <a:ext cx="8371468" cy="1530000"/>
          </a:xfrm>
          <a:solidFill>
            <a:srgbClr val="CDEBEA"/>
          </a:solidFill>
        </p:spPr>
        <p:txBody>
          <a:bodyPr lIns="0">
            <a:noAutofit/>
          </a:bodyPr>
          <a:lstStyle>
            <a:lvl1pPr marL="0" indent="0">
              <a:buNone/>
              <a:defRPr sz="1600">
                <a:no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6" name="Text Placeholder 2">
            <a:extLst>
              <a:ext uri="{FF2B5EF4-FFF2-40B4-BE49-F238E27FC236}">
                <a16:creationId xmlns:a16="http://schemas.microsoft.com/office/drawing/2014/main" id="{7690724C-9231-4B55-A8E8-E4525B2C3AA4}"/>
              </a:ext>
            </a:extLst>
          </p:cNvPr>
          <p:cNvSpPr>
            <a:spLocks noGrp="1"/>
          </p:cNvSpPr>
          <p:nvPr>
            <p:ph type="body" sz="quarter" idx="28" hasCustomPrompt="1"/>
          </p:nvPr>
        </p:nvSpPr>
        <p:spPr>
          <a:xfrm>
            <a:off x="4127251" y="1059382"/>
            <a:ext cx="7535662" cy="338554"/>
          </a:xfrm>
        </p:spPr>
        <p:txBody>
          <a:bodyPr wrap="square" lIns="0" rIns="0">
            <a:spAutoFit/>
          </a:bodyPr>
          <a:lstStyle>
            <a:lvl1pPr marL="0" indent="0">
              <a:lnSpc>
                <a:spcPct val="100000"/>
              </a:lnSpc>
              <a:spcBef>
                <a:spcPts val="0"/>
              </a:spcBef>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18" name="Text Placeholder 2">
            <a:extLst>
              <a:ext uri="{FF2B5EF4-FFF2-40B4-BE49-F238E27FC236}">
                <a16:creationId xmlns:a16="http://schemas.microsoft.com/office/drawing/2014/main" id="{6C0A6E73-F9DA-4D5C-978F-5D165F82F3B0}"/>
              </a:ext>
            </a:extLst>
          </p:cNvPr>
          <p:cNvSpPr>
            <a:spLocks noGrp="1"/>
          </p:cNvSpPr>
          <p:nvPr>
            <p:ph type="body" sz="quarter" idx="34" hasCustomPrompt="1"/>
          </p:nvPr>
        </p:nvSpPr>
        <p:spPr>
          <a:xfrm>
            <a:off x="4127251" y="2782416"/>
            <a:ext cx="7535662" cy="338554"/>
          </a:xfrm>
        </p:spPr>
        <p:txBody>
          <a:bodyPr wrap="square" lIns="0" rIns="0">
            <a:spAutoFit/>
          </a:bodyPr>
          <a:lstStyle>
            <a:lvl1pPr marL="0" indent="0">
              <a:lnSpc>
                <a:spcPct val="100000"/>
              </a:lnSpc>
              <a:spcBef>
                <a:spcPts val="0"/>
              </a:spcBef>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24" name="Text Placeholder 2">
            <a:extLst>
              <a:ext uri="{FF2B5EF4-FFF2-40B4-BE49-F238E27FC236}">
                <a16:creationId xmlns:a16="http://schemas.microsoft.com/office/drawing/2014/main" id="{58429210-8C96-4DD8-8B90-AC79976C989E}"/>
              </a:ext>
            </a:extLst>
          </p:cNvPr>
          <p:cNvSpPr>
            <a:spLocks noGrp="1"/>
          </p:cNvSpPr>
          <p:nvPr>
            <p:ph type="body" sz="quarter" idx="36" hasCustomPrompt="1"/>
          </p:nvPr>
        </p:nvSpPr>
        <p:spPr>
          <a:xfrm>
            <a:off x="4127251" y="4498701"/>
            <a:ext cx="7535662" cy="338554"/>
          </a:xfrm>
        </p:spPr>
        <p:txBody>
          <a:bodyPr wrap="square" lIns="0" rIns="0">
            <a:spAutoFit/>
          </a:bodyPr>
          <a:lstStyle>
            <a:lvl1pPr marL="0" indent="0">
              <a:lnSpc>
                <a:spcPct val="100000"/>
              </a:lnSpc>
              <a:spcBef>
                <a:spcPts val="0"/>
              </a:spcBef>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pic>
        <p:nvPicPr>
          <p:cNvPr id="20" name="Graphic 19">
            <a:extLst>
              <a:ext uri="{FF2B5EF4-FFF2-40B4-BE49-F238E27FC236}">
                <a16:creationId xmlns:a16="http://schemas.microsoft.com/office/drawing/2014/main" id="{30C2D1DC-AB15-4BBA-AA2B-2C9F298F3F25}"/>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79" y="6244657"/>
            <a:ext cx="1190191" cy="378000"/>
          </a:xfrm>
          <a:prstGeom prst="rect">
            <a:avLst/>
          </a:prstGeom>
        </p:spPr>
      </p:pic>
      <p:sp>
        <p:nvSpPr>
          <p:cNvPr id="26" name="TextBox 25">
            <a:extLst>
              <a:ext uri="{FF2B5EF4-FFF2-40B4-BE49-F238E27FC236}">
                <a16:creationId xmlns:a16="http://schemas.microsoft.com/office/drawing/2014/main" id="{056CBC8A-7D24-4147-A984-1D5062046221}"/>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285456024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ighlights 2_light green">
    <p:spTree>
      <p:nvGrpSpPr>
        <p:cNvPr id="1" name=""/>
        <p:cNvGrpSpPr/>
        <p:nvPr/>
      </p:nvGrpSpPr>
      <p:grpSpPr>
        <a:xfrm>
          <a:off x="0" y="0"/>
          <a:ext cx="0" cy="0"/>
          <a:chOff x="0" y="0"/>
          <a:chExt cx="0" cy="0"/>
        </a:xfrm>
      </p:grpSpPr>
      <p:sp>
        <p:nvSpPr>
          <p:cNvPr id="15" name="Text Placeholder 14">
            <a:extLst>
              <a:ext uri="{FF2B5EF4-FFF2-40B4-BE49-F238E27FC236}">
                <a16:creationId xmlns:a16="http://schemas.microsoft.com/office/drawing/2014/main" id="{846FEA6F-79F6-499F-8129-A75CAB553A6C}"/>
              </a:ext>
            </a:extLst>
          </p:cNvPr>
          <p:cNvSpPr>
            <a:spLocks noGrp="1"/>
          </p:cNvSpPr>
          <p:nvPr>
            <p:ph type="body" sz="quarter" idx="10" hasCustomPrompt="1"/>
          </p:nvPr>
        </p:nvSpPr>
        <p:spPr>
          <a:xfrm>
            <a:off x="445557" y="1011688"/>
            <a:ext cx="2700000" cy="1530000"/>
          </a:xfrm>
          <a:prstGeom prst="round2DiagRect">
            <a:avLst>
              <a:gd name="adj1" fmla="val 44318"/>
              <a:gd name="adj2" fmla="val 0"/>
            </a:avLst>
          </a:prstGeom>
          <a:solidFill>
            <a:schemeClr val="accent2"/>
          </a:solidFill>
          <a:ln>
            <a:noFill/>
          </a:ln>
        </p:spPr>
        <p:txBody>
          <a:bodyPr lIns="54000" rIns="54000" anchor="ctr" anchorCtr="0">
            <a:noAutofit/>
          </a:bodyPr>
          <a:lstStyle>
            <a:lvl1pPr marL="0" indent="0" algn="ctr">
              <a:buNone/>
              <a:defRPr sz="18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33" name="Text Placeholder 32">
            <a:extLst>
              <a:ext uri="{FF2B5EF4-FFF2-40B4-BE49-F238E27FC236}">
                <a16:creationId xmlns:a16="http://schemas.microsoft.com/office/drawing/2014/main" id="{55C3FA38-6D8E-4C42-8D2F-17ED2CCBFF59}"/>
              </a:ext>
            </a:extLst>
          </p:cNvPr>
          <p:cNvSpPr>
            <a:spLocks noGrp="1"/>
          </p:cNvSpPr>
          <p:nvPr>
            <p:ph type="body" sz="quarter" idx="22"/>
          </p:nvPr>
        </p:nvSpPr>
        <p:spPr>
          <a:xfrm>
            <a:off x="3371851" y="1014393"/>
            <a:ext cx="8370484" cy="1530000"/>
          </a:xfrm>
          <a:solidFill>
            <a:srgbClr val="E6F2EF"/>
          </a:solidFill>
        </p:spPr>
        <p:txBody>
          <a:bodyPr lIns="0">
            <a:noAutofit/>
          </a:bodyPr>
          <a:lstStyle>
            <a:lvl1pPr marL="0" indent="0">
              <a:buNone/>
              <a:defRPr sz="1600">
                <a:no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37" name="Text Placeholder 18">
            <a:extLst>
              <a:ext uri="{FF2B5EF4-FFF2-40B4-BE49-F238E27FC236}">
                <a16:creationId xmlns:a16="http://schemas.microsoft.com/office/drawing/2014/main" id="{279066A3-F16A-4DE1-8DFB-8D84AE0B69D1}"/>
              </a:ext>
            </a:extLst>
          </p:cNvPr>
          <p:cNvSpPr>
            <a:spLocks noGrp="1"/>
          </p:cNvSpPr>
          <p:nvPr>
            <p:ph type="body" sz="quarter" idx="26" hasCustomPrompt="1"/>
          </p:nvPr>
        </p:nvSpPr>
        <p:spPr>
          <a:xfrm>
            <a:off x="414408" y="353253"/>
            <a:ext cx="11318400" cy="480131"/>
          </a:xfrm>
        </p:spPr>
        <p:txBody>
          <a:bodyPr wrap="square" lIns="0">
            <a:spAutoFit/>
          </a:bodyPr>
          <a:lstStyle>
            <a:lvl1pPr marL="0" indent="0">
              <a:buNone/>
              <a:defRPr sz="2800" b="1">
                <a:solidFill>
                  <a:schemeClr val="accent1"/>
                </a:solidFill>
              </a:defRPr>
            </a:lvl1pPr>
          </a:lstStyle>
          <a:p>
            <a:pPr lvl="0"/>
            <a:r>
              <a:rPr lang="en-US" dirty="0"/>
              <a:t>Click to edit title styles</a:t>
            </a:r>
          </a:p>
        </p:txBody>
      </p:sp>
      <p:grpSp>
        <p:nvGrpSpPr>
          <p:cNvPr id="51" name="Group 50">
            <a:extLst>
              <a:ext uri="{FF2B5EF4-FFF2-40B4-BE49-F238E27FC236}">
                <a16:creationId xmlns:a16="http://schemas.microsoft.com/office/drawing/2014/main" id="{9C8C7E31-5447-4D1A-A4AC-1FC6C6FB3162}"/>
              </a:ext>
            </a:extLst>
          </p:cNvPr>
          <p:cNvGrpSpPr/>
          <p:nvPr userDrawn="1"/>
        </p:nvGrpSpPr>
        <p:grpSpPr>
          <a:xfrm>
            <a:off x="445558" y="6505088"/>
            <a:ext cx="398514" cy="110506"/>
            <a:chOff x="11411262" y="6509516"/>
            <a:chExt cx="398514" cy="110506"/>
          </a:xfrm>
        </p:grpSpPr>
        <p:sp>
          <p:nvSpPr>
            <p:cNvPr id="52" name="Rectangle: Diagonal Corners Rounded 51">
              <a:extLst>
                <a:ext uri="{FF2B5EF4-FFF2-40B4-BE49-F238E27FC236}">
                  <a16:creationId xmlns:a16="http://schemas.microsoft.com/office/drawing/2014/main" id="{768B3F3C-CB7E-4394-9E02-58739F47D26E}"/>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Diagonal Corners Rounded 52">
              <a:extLst>
                <a:ext uri="{FF2B5EF4-FFF2-40B4-BE49-F238E27FC236}">
                  <a16:creationId xmlns:a16="http://schemas.microsoft.com/office/drawing/2014/main" id="{D51C843D-ABF2-4D0A-BBE3-2C432F757F0C}"/>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Diagonal Corners Rounded 53">
              <a:extLst>
                <a:ext uri="{FF2B5EF4-FFF2-40B4-BE49-F238E27FC236}">
                  <a16:creationId xmlns:a16="http://schemas.microsoft.com/office/drawing/2014/main" id="{A4D45BCA-F24A-476A-BB5C-4CEF70D4A034}"/>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55" name="Slide Number Placeholder 6">
            <a:extLst>
              <a:ext uri="{FF2B5EF4-FFF2-40B4-BE49-F238E27FC236}">
                <a16:creationId xmlns:a16="http://schemas.microsoft.com/office/drawing/2014/main" id="{AEFE3BE9-6F38-4ACA-96E0-6C6BEC9EBAA8}"/>
              </a:ext>
            </a:extLst>
          </p:cNvPr>
          <p:cNvSpPr>
            <a:spLocks noGrp="1"/>
          </p:cNvSpPr>
          <p:nvPr>
            <p:ph type="sldNum" sz="quarter" idx="27"/>
          </p:nvPr>
        </p:nvSpPr>
        <p:spPr>
          <a:xfrm>
            <a:off x="825658"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19" name="Text Placeholder 14">
            <a:extLst>
              <a:ext uri="{FF2B5EF4-FFF2-40B4-BE49-F238E27FC236}">
                <a16:creationId xmlns:a16="http://schemas.microsoft.com/office/drawing/2014/main" id="{4C37AE99-7F50-4460-B8E1-E2A23867DDAC}"/>
              </a:ext>
            </a:extLst>
          </p:cNvPr>
          <p:cNvSpPr>
            <a:spLocks noGrp="1"/>
          </p:cNvSpPr>
          <p:nvPr>
            <p:ph type="body" sz="quarter" idx="29" hasCustomPrompt="1"/>
          </p:nvPr>
        </p:nvSpPr>
        <p:spPr>
          <a:xfrm>
            <a:off x="446608" y="2725365"/>
            <a:ext cx="2700000" cy="1530000"/>
          </a:xfrm>
          <a:prstGeom prst="round2DiagRect">
            <a:avLst>
              <a:gd name="adj1" fmla="val 44318"/>
              <a:gd name="adj2" fmla="val 0"/>
            </a:avLst>
          </a:prstGeom>
          <a:solidFill>
            <a:schemeClr val="accent2"/>
          </a:solidFill>
          <a:ln>
            <a:noFill/>
          </a:ln>
        </p:spPr>
        <p:txBody>
          <a:bodyPr lIns="54000" rIns="54000" anchor="ctr" anchorCtr="0">
            <a:noAutofit/>
          </a:bodyPr>
          <a:lstStyle>
            <a:lvl1pPr marL="0" indent="0" algn="ctr">
              <a:buNone/>
              <a:defRPr sz="18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21" name="Text Placeholder 32">
            <a:extLst>
              <a:ext uri="{FF2B5EF4-FFF2-40B4-BE49-F238E27FC236}">
                <a16:creationId xmlns:a16="http://schemas.microsoft.com/office/drawing/2014/main" id="{3BC76ED5-6F9A-48B9-941F-F51E145F7626}"/>
              </a:ext>
            </a:extLst>
          </p:cNvPr>
          <p:cNvSpPr>
            <a:spLocks noGrp="1"/>
          </p:cNvSpPr>
          <p:nvPr>
            <p:ph type="body" sz="quarter" idx="30"/>
          </p:nvPr>
        </p:nvSpPr>
        <p:spPr>
          <a:xfrm>
            <a:off x="3382382" y="2728070"/>
            <a:ext cx="8371468" cy="1530000"/>
          </a:xfrm>
          <a:solidFill>
            <a:srgbClr val="E6F2EF"/>
          </a:solidFill>
        </p:spPr>
        <p:txBody>
          <a:bodyPr lIns="0">
            <a:noAutofit/>
          </a:bodyPr>
          <a:lstStyle>
            <a:lvl1pPr marL="0" indent="0">
              <a:buNone/>
              <a:defRPr sz="1600">
                <a:no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22" name="Text Placeholder 14">
            <a:extLst>
              <a:ext uri="{FF2B5EF4-FFF2-40B4-BE49-F238E27FC236}">
                <a16:creationId xmlns:a16="http://schemas.microsoft.com/office/drawing/2014/main" id="{2B83B803-C080-4BFC-AAF3-F6F03149F450}"/>
              </a:ext>
            </a:extLst>
          </p:cNvPr>
          <p:cNvSpPr>
            <a:spLocks noGrp="1"/>
          </p:cNvSpPr>
          <p:nvPr>
            <p:ph type="body" sz="quarter" idx="31" hasCustomPrompt="1"/>
          </p:nvPr>
        </p:nvSpPr>
        <p:spPr>
          <a:xfrm>
            <a:off x="446608" y="4439042"/>
            <a:ext cx="2700000" cy="1530000"/>
          </a:xfrm>
          <a:prstGeom prst="round2DiagRect">
            <a:avLst>
              <a:gd name="adj1" fmla="val 44318"/>
              <a:gd name="adj2" fmla="val 0"/>
            </a:avLst>
          </a:prstGeom>
          <a:solidFill>
            <a:schemeClr val="accent2"/>
          </a:solidFill>
          <a:ln>
            <a:noFill/>
          </a:ln>
        </p:spPr>
        <p:txBody>
          <a:bodyPr lIns="54000" rIns="54000" anchor="ctr" anchorCtr="0">
            <a:noAutofit/>
          </a:bodyPr>
          <a:lstStyle>
            <a:lvl1pPr marL="0" indent="0" algn="ctr">
              <a:buNone/>
              <a:defRPr sz="1800" b="1">
                <a:solidFill>
                  <a:schemeClr val="bg1"/>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23" name="Text Placeholder 32">
            <a:extLst>
              <a:ext uri="{FF2B5EF4-FFF2-40B4-BE49-F238E27FC236}">
                <a16:creationId xmlns:a16="http://schemas.microsoft.com/office/drawing/2014/main" id="{19ED26FC-3E13-4BCF-B2B2-2BD25D81723E}"/>
              </a:ext>
            </a:extLst>
          </p:cNvPr>
          <p:cNvSpPr>
            <a:spLocks noGrp="1"/>
          </p:cNvSpPr>
          <p:nvPr>
            <p:ph type="body" sz="quarter" idx="32"/>
          </p:nvPr>
        </p:nvSpPr>
        <p:spPr>
          <a:xfrm>
            <a:off x="3382382" y="4441747"/>
            <a:ext cx="8371468" cy="1530000"/>
          </a:xfrm>
          <a:solidFill>
            <a:srgbClr val="E6F2EF"/>
          </a:solidFill>
        </p:spPr>
        <p:txBody>
          <a:bodyPr lIns="0">
            <a:noAutofit/>
          </a:bodyPr>
          <a:lstStyle>
            <a:lvl1pPr marL="0" indent="0">
              <a:buNone/>
              <a:defRPr sz="1600">
                <a:no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6" name="Text Placeholder 2">
            <a:extLst>
              <a:ext uri="{FF2B5EF4-FFF2-40B4-BE49-F238E27FC236}">
                <a16:creationId xmlns:a16="http://schemas.microsoft.com/office/drawing/2014/main" id="{7690724C-9231-4B55-A8E8-E4525B2C3AA4}"/>
              </a:ext>
            </a:extLst>
          </p:cNvPr>
          <p:cNvSpPr>
            <a:spLocks noGrp="1"/>
          </p:cNvSpPr>
          <p:nvPr>
            <p:ph type="body" sz="quarter" idx="28" hasCustomPrompt="1"/>
          </p:nvPr>
        </p:nvSpPr>
        <p:spPr>
          <a:xfrm>
            <a:off x="4127251" y="1059382"/>
            <a:ext cx="7445626" cy="338554"/>
          </a:xfrm>
        </p:spPr>
        <p:txBody>
          <a:bodyPr wrap="square" lIns="0" rIns="0">
            <a:spAutoFit/>
          </a:bodyPr>
          <a:lstStyle>
            <a:lvl1pPr marL="0" indent="0">
              <a:lnSpc>
                <a:spcPct val="100000"/>
              </a:lnSpc>
              <a:spcBef>
                <a:spcPts val="0"/>
              </a:spcBef>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18" name="Text Placeholder 2">
            <a:extLst>
              <a:ext uri="{FF2B5EF4-FFF2-40B4-BE49-F238E27FC236}">
                <a16:creationId xmlns:a16="http://schemas.microsoft.com/office/drawing/2014/main" id="{6C0A6E73-F9DA-4D5C-978F-5D165F82F3B0}"/>
              </a:ext>
            </a:extLst>
          </p:cNvPr>
          <p:cNvSpPr>
            <a:spLocks noGrp="1"/>
          </p:cNvSpPr>
          <p:nvPr>
            <p:ph type="body" sz="quarter" idx="34" hasCustomPrompt="1"/>
          </p:nvPr>
        </p:nvSpPr>
        <p:spPr>
          <a:xfrm>
            <a:off x="4127251" y="2782416"/>
            <a:ext cx="7445626" cy="338554"/>
          </a:xfrm>
        </p:spPr>
        <p:txBody>
          <a:bodyPr wrap="square" lIns="0" rIns="0">
            <a:spAutoFit/>
          </a:bodyPr>
          <a:lstStyle>
            <a:lvl1pPr marL="0" indent="0">
              <a:lnSpc>
                <a:spcPct val="100000"/>
              </a:lnSpc>
              <a:spcBef>
                <a:spcPts val="0"/>
              </a:spcBef>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
        <p:nvSpPr>
          <p:cNvPr id="24" name="Text Placeholder 2">
            <a:extLst>
              <a:ext uri="{FF2B5EF4-FFF2-40B4-BE49-F238E27FC236}">
                <a16:creationId xmlns:a16="http://schemas.microsoft.com/office/drawing/2014/main" id="{58429210-8C96-4DD8-8B90-AC79976C989E}"/>
              </a:ext>
            </a:extLst>
          </p:cNvPr>
          <p:cNvSpPr>
            <a:spLocks noGrp="1"/>
          </p:cNvSpPr>
          <p:nvPr>
            <p:ph type="body" sz="quarter" idx="36" hasCustomPrompt="1"/>
          </p:nvPr>
        </p:nvSpPr>
        <p:spPr>
          <a:xfrm>
            <a:off x="4127251" y="4498701"/>
            <a:ext cx="7445626" cy="338554"/>
          </a:xfrm>
        </p:spPr>
        <p:txBody>
          <a:bodyPr wrap="square" lIns="0" rIns="0">
            <a:spAutoFit/>
          </a:bodyPr>
          <a:lstStyle>
            <a:lvl1pPr marL="0" indent="0">
              <a:lnSpc>
                <a:spcPct val="100000"/>
              </a:lnSpc>
              <a:spcBef>
                <a:spcPts val="0"/>
              </a:spcBef>
              <a:buNone/>
              <a:defRPr sz="16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pic>
        <p:nvPicPr>
          <p:cNvPr id="20" name="Graphic 19">
            <a:extLst>
              <a:ext uri="{FF2B5EF4-FFF2-40B4-BE49-F238E27FC236}">
                <a16:creationId xmlns:a16="http://schemas.microsoft.com/office/drawing/2014/main" id="{2D200A4F-C1CC-49F3-B5C0-3FC283597A1C}"/>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79" y="6244657"/>
            <a:ext cx="1190191" cy="378000"/>
          </a:xfrm>
          <a:prstGeom prst="rect">
            <a:avLst/>
          </a:prstGeom>
        </p:spPr>
      </p:pic>
      <p:sp>
        <p:nvSpPr>
          <p:cNvPr id="26" name="TextBox 25">
            <a:extLst>
              <a:ext uri="{FF2B5EF4-FFF2-40B4-BE49-F238E27FC236}">
                <a16:creationId xmlns:a16="http://schemas.microsoft.com/office/drawing/2014/main" id="{7A206DA8-BD83-D944-9B94-A641154A5157}"/>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56681427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hart &amp; Text_light grey">
    <p:spTree>
      <p:nvGrpSpPr>
        <p:cNvPr id="1" name=""/>
        <p:cNvGrpSpPr/>
        <p:nvPr/>
      </p:nvGrpSpPr>
      <p:grpSpPr>
        <a:xfrm>
          <a:off x="0" y="0"/>
          <a:ext cx="0" cy="0"/>
          <a:chOff x="0" y="0"/>
          <a:chExt cx="0" cy="0"/>
        </a:xfrm>
      </p:grpSpPr>
      <p:sp>
        <p:nvSpPr>
          <p:cNvPr id="15" name="Text Placeholder 14">
            <a:extLst>
              <a:ext uri="{FF2B5EF4-FFF2-40B4-BE49-F238E27FC236}">
                <a16:creationId xmlns:a16="http://schemas.microsoft.com/office/drawing/2014/main" id="{846FEA6F-79F6-499F-8129-A75CAB553A6C}"/>
              </a:ext>
            </a:extLst>
          </p:cNvPr>
          <p:cNvSpPr>
            <a:spLocks noGrp="1"/>
          </p:cNvSpPr>
          <p:nvPr>
            <p:ph type="body" sz="quarter" idx="10" hasCustomPrompt="1"/>
          </p:nvPr>
        </p:nvSpPr>
        <p:spPr>
          <a:xfrm flipH="1">
            <a:off x="445558" y="1481443"/>
            <a:ext cx="5464800" cy="4496400"/>
          </a:xfrm>
          <a:prstGeom prst="round1Rect">
            <a:avLst/>
          </a:prstGeom>
          <a:solidFill>
            <a:srgbClr val="CDEBEA"/>
          </a:solidFill>
          <a:ln>
            <a:noFill/>
          </a:ln>
        </p:spPr>
        <p:txBody>
          <a:bodyPr lIns="0">
            <a:noAutofit/>
          </a:bodyPr>
          <a:lstStyle>
            <a:lvl1pPr marL="0" indent="0" algn="ctr">
              <a:buNone/>
              <a:defRPr sz="1600" b="1">
                <a:solidFill>
                  <a:schemeClr val="bg1">
                    <a:alpha val="0"/>
                  </a:schemeClr>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33" name="Text Placeholder 32">
            <a:extLst>
              <a:ext uri="{FF2B5EF4-FFF2-40B4-BE49-F238E27FC236}">
                <a16:creationId xmlns:a16="http://schemas.microsoft.com/office/drawing/2014/main" id="{55C3FA38-6D8E-4C42-8D2F-17ED2CCBFF59}"/>
              </a:ext>
            </a:extLst>
          </p:cNvPr>
          <p:cNvSpPr>
            <a:spLocks noGrp="1"/>
          </p:cNvSpPr>
          <p:nvPr>
            <p:ph type="body" sz="quarter" idx="22"/>
          </p:nvPr>
        </p:nvSpPr>
        <p:spPr>
          <a:xfrm>
            <a:off x="705643" y="2005001"/>
            <a:ext cx="4993200" cy="3819092"/>
          </a:xfrm>
          <a:noFill/>
        </p:spPr>
        <p:txBody>
          <a:bodyPr lIns="0">
            <a:noAutofit/>
          </a:bodyPr>
          <a:lstStyle>
            <a:lvl1pPr marL="0" indent="0">
              <a:buNone/>
              <a:defRPr sz="160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37" name="Text Placeholder 18">
            <a:extLst>
              <a:ext uri="{FF2B5EF4-FFF2-40B4-BE49-F238E27FC236}">
                <a16:creationId xmlns:a16="http://schemas.microsoft.com/office/drawing/2014/main" id="{279066A3-F16A-4DE1-8DFB-8D84AE0B69D1}"/>
              </a:ext>
            </a:extLst>
          </p:cNvPr>
          <p:cNvSpPr>
            <a:spLocks noGrp="1"/>
          </p:cNvSpPr>
          <p:nvPr>
            <p:ph type="body" sz="quarter" idx="26" hasCustomPrompt="1"/>
          </p:nvPr>
        </p:nvSpPr>
        <p:spPr>
          <a:xfrm>
            <a:off x="416899" y="350077"/>
            <a:ext cx="11318400" cy="480131"/>
          </a:xfrm>
        </p:spPr>
        <p:txBody>
          <a:bodyPr wrap="square" lIns="0">
            <a:spAutoFit/>
          </a:bodyPr>
          <a:lstStyle>
            <a:lvl1pPr marL="0" indent="0">
              <a:buNone/>
              <a:defRPr sz="2800" b="1">
                <a:solidFill>
                  <a:schemeClr val="accent1"/>
                </a:solidFill>
              </a:defRPr>
            </a:lvl1pPr>
          </a:lstStyle>
          <a:p>
            <a:pPr lvl="0"/>
            <a:r>
              <a:rPr lang="en-US" dirty="0"/>
              <a:t>Click to edit title styles</a:t>
            </a:r>
          </a:p>
        </p:txBody>
      </p:sp>
      <p:grpSp>
        <p:nvGrpSpPr>
          <p:cNvPr id="51" name="Group 50">
            <a:extLst>
              <a:ext uri="{FF2B5EF4-FFF2-40B4-BE49-F238E27FC236}">
                <a16:creationId xmlns:a16="http://schemas.microsoft.com/office/drawing/2014/main" id="{9C8C7E31-5447-4D1A-A4AC-1FC6C6FB3162}"/>
              </a:ext>
            </a:extLst>
          </p:cNvPr>
          <p:cNvGrpSpPr/>
          <p:nvPr userDrawn="1"/>
        </p:nvGrpSpPr>
        <p:grpSpPr>
          <a:xfrm>
            <a:off x="445558" y="6505088"/>
            <a:ext cx="398514" cy="110506"/>
            <a:chOff x="11411262" y="6509516"/>
            <a:chExt cx="398514" cy="110506"/>
          </a:xfrm>
        </p:grpSpPr>
        <p:sp>
          <p:nvSpPr>
            <p:cNvPr id="52" name="Rectangle: Diagonal Corners Rounded 51">
              <a:extLst>
                <a:ext uri="{FF2B5EF4-FFF2-40B4-BE49-F238E27FC236}">
                  <a16:creationId xmlns:a16="http://schemas.microsoft.com/office/drawing/2014/main" id="{768B3F3C-CB7E-4394-9E02-58739F47D26E}"/>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Diagonal Corners Rounded 52">
              <a:extLst>
                <a:ext uri="{FF2B5EF4-FFF2-40B4-BE49-F238E27FC236}">
                  <a16:creationId xmlns:a16="http://schemas.microsoft.com/office/drawing/2014/main" id="{D51C843D-ABF2-4D0A-BBE3-2C432F757F0C}"/>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Diagonal Corners Rounded 53">
              <a:extLst>
                <a:ext uri="{FF2B5EF4-FFF2-40B4-BE49-F238E27FC236}">
                  <a16:creationId xmlns:a16="http://schemas.microsoft.com/office/drawing/2014/main" id="{A4D45BCA-F24A-476A-BB5C-4CEF70D4A034}"/>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55" name="Slide Number Placeholder 6">
            <a:extLst>
              <a:ext uri="{FF2B5EF4-FFF2-40B4-BE49-F238E27FC236}">
                <a16:creationId xmlns:a16="http://schemas.microsoft.com/office/drawing/2014/main" id="{AEFE3BE9-6F38-4ACA-96E0-6C6BEC9EBAA8}"/>
              </a:ext>
            </a:extLst>
          </p:cNvPr>
          <p:cNvSpPr>
            <a:spLocks noGrp="1"/>
          </p:cNvSpPr>
          <p:nvPr>
            <p:ph type="sldNum" sz="quarter" idx="27"/>
          </p:nvPr>
        </p:nvSpPr>
        <p:spPr>
          <a:xfrm>
            <a:off x="825658"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19" name="Text Placeholder 14">
            <a:extLst>
              <a:ext uri="{FF2B5EF4-FFF2-40B4-BE49-F238E27FC236}">
                <a16:creationId xmlns:a16="http://schemas.microsoft.com/office/drawing/2014/main" id="{D72324A5-9F3A-47D5-9492-24B93F94AE59}"/>
              </a:ext>
            </a:extLst>
          </p:cNvPr>
          <p:cNvSpPr>
            <a:spLocks noGrp="1"/>
          </p:cNvSpPr>
          <p:nvPr>
            <p:ph type="body" sz="quarter" idx="28" hasCustomPrompt="1"/>
          </p:nvPr>
        </p:nvSpPr>
        <p:spPr>
          <a:xfrm flipV="1">
            <a:off x="6280024" y="1481443"/>
            <a:ext cx="5464800" cy="4496400"/>
          </a:xfrm>
          <a:prstGeom prst="round1Rect">
            <a:avLst/>
          </a:prstGeom>
          <a:solidFill>
            <a:srgbClr val="CDEBEA"/>
          </a:solidFill>
          <a:ln>
            <a:noFill/>
          </a:ln>
        </p:spPr>
        <p:txBody>
          <a:bodyPr lIns="0">
            <a:noAutofit/>
          </a:bodyPr>
          <a:lstStyle>
            <a:lvl1pPr marL="0" indent="0" algn="ctr">
              <a:buNone/>
              <a:defRPr sz="1600" b="1">
                <a:solidFill>
                  <a:schemeClr val="bg1">
                    <a:alpha val="0"/>
                  </a:schemeClr>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a:t>Click to edit text</a:t>
            </a:r>
            <a:endParaRPr lang="en-US" dirty="0"/>
          </a:p>
        </p:txBody>
      </p:sp>
      <p:sp>
        <p:nvSpPr>
          <p:cNvPr id="21" name="Text Placeholder 32">
            <a:extLst>
              <a:ext uri="{FF2B5EF4-FFF2-40B4-BE49-F238E27FC236}">
                <a16:creationId xmlns:a16="http://schemas.microsoft.com/office/drawing/2014/main" id="{95048249-B204-4C2D-8167-BC3203B2DB2E}"/>
              </a:ext>
            </a:extLst>
          </p:cNvPr>
          <p:cNvSpPr>
            <a:spLocks noGrp="1"/>
          </p:cNvSpPr>
          <p:nvPr>
            <p:ph type="body" sz="quarter" idx="29"/>
          </p:nvPr>
        </p:nvSpPr>
        <p:spPr>
          <a:xfrm>
            <a:off x="6472235" y="2005000"/>
            <a:ext cx="5040000" cy="286232"/>
          </a:xfrm>
          <a:noFill/>
        </p:spPr>
        <p:txBody>
          <a:bodyPr lIns="0">
            <a:spAutoFit/>
          </a:bodyPr>
          <a:lstStyle>
            <a:lvl1pPr marL="0" indent="0">
              <a:buNone/>
              <a:defRPr sz="140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22" name="Text Placeholder 18">
            <a:extLst>
              <a:ext uri="{FF2B5EF4-FFF2-40B4-BE49-F238E27FC236}">
                <a16:creationId xmlns:a16="http://schemas.microsoft.com/office/drawing/2014/main" id="{F473B0B8-A011-4A76-8D22-E7B7ABDAF711}"/>
              </a:ext>
            </a:extLst>
          </p:cNvPr>
          <p:cNvSpPr>
            <a:spLocks noGrp="1"/>
          </p:cNvSpPr>
          <p:nvPr>
            <p:ph type="body" sz="quarter" idx="30" hasCustomPrompt="1"/>
          </p:nvPr>
        </p:nvSpPr>
        <p:spPr>
          <a:xfrm>
            <a:off x="6472235" y="1644718"/>
            <a:ext cx="5040000" cy="341632"/>
          </a:xfrm>
        </p:spPr>
        <p:txBody>
          <a:bodyPr wrap="square" lIns="0">
            <a:spAutoFit/>
          </a:bodyPr>
          <a:lstStyle>
            <a:lvl1pPr marL="0" indent="0">
              <a:buNone/>
              <a:defRPr sz="1800" b="1">
                <a:solidFill>
                  <a:schemeClr val="accent1"/>
                </a:solidFill>
              </a:defRPr>
            </a:lvl1pPr>
          </a:lstStyle>
          <a:p>
            <a:pPr lvl="0"/>
            <a:r>
              <a:rPr lang="en-US" dirty="0"/>
              <a:t>Click to edit title styles</a:t>
            </a:r>
          </a:p>
        </p:txBody>
      </p:sp>
      <p:sp>
        <p:nvSpPr>
          <p:cNvPr id="23" name="Text Placeholder 18">
            <a:extLst>
              <a:ext uri="{FF2B5EF4-FFF2-40B4-BE49-F238E27FC236}">
                <a16:creationId xmlns:a16="http://schemas.microsoft.com/office/drawing/2014/main" id="{74AC0317-B144-43E0-8722-BC7F2CCE7347}"/>
              </a:ext>
            </a:extLst>
          </p:cNvPr>
          <p:cNvSpPr>
            <a:spLocks noGrp="1"/>
          </p:cNvSpPr>
          <p:nvPr>
            <p:ph type="body" sz="quarter" idx="31" hasCustomPrompt="1"/>
          </p:nvPr>
        </p:nvSpPr>
        <p:spPr>
          <a:xfrm>
            <a:off x="426424" y="962951"/>
            <a:ext cx="11318400" cy="397032"/>
          </a:xfrm>
        </p:spPr>
        <p:txBody>
          <a:bodyPr wrap="square" lIns="0">
            <a:spAutoFit/>
          </a:bodyPr>
          <a:lstStyle>
            <a:lvl1pPr marL="0" indent="0">
              <a:buNone/>
              <a:defRPr sz="2200" b="1">
                <a:solidFill>
                  <a:schemeClr val="tx1"/>
                </a:solidFill>
              </a:defRPr>
            </a:lvl1pPr>
          </a:lstStyle>
          <a:p>
            <a:pPr lvl="0"/>
            <a:r>
              <a:rPr lang="en-US" dirty="0"/>
              <a:t>Click to edit title styles</a:t>
            </a:r>
          </a:p>
        </p:txBody>
      </p:sp>
      <p:sp>
        <p:nvSpPr>
          <p:cNvPr id="16" name="Text Placeholder 18">
            <a:extLst>
              <a:ext uri="{FF2B5EF4-FFF2-40B4-BE49-F238E27FC236}">
                <a16:creationId xmlns:a16="http://schemas.microsoft.com/office/drawing/2014/main" id="{79FC6070-DFE0-4B0D-BBF4-23FDB81D32FB}"/>
              </a:ext>
            </a:extLst>
          </p:cNvPr>
          <p:cNvSpPr>
            <a:spLocks noGrp="1"/>
          </p:cNvSpPr>
          <p:nvPr>
            <p:ph type="body" sz="quarter" idx="32" hasCustomPrompt="1"/>
          </p:nvPr>
        </p:nvSpPr>
        <p:spPr>
          <a:xfrm>
            <a:off x="705643" y="1647223"/>
            <a:ext cx="4993200" cy="341632"/>
          </a:xfrm>
        </p:spPr>
        <p:txBody>
          <a:bodyPr wrap="square" lIns="0">
            <a:spAutoFit/>
          </a:bodyPr>
          <a:lstStyle>
            <a:lvl1pPr marL="0" indent="0">
              <a:buNone/>
              <a:defRPr sz="1800" b="1">
                <a:solidFill>
                  <a:schemeClr val="accent1"/>
                </a:solidFill>
              </a:defRPr>
            </a:lvl1pPr>
          </a:lstStyle>
          <a:p>
            <a:pPr lvl="0"/>
            <a:r>
              <a:rPr lang="en-US" dirty="0"/>
              <a:t>Click to edit title styles</a:t>
            </a:r>
          </a:p>
        </p:txBody>
      </p:sp>
      <p:pic>
        <p:nvPicPr>
          <p:cNvPr id="24" name="Graphic 23">
            <a:extLst>
              <a:ext uri="{FF2B5EF4-FFF2-40B4-BE49-F238E27FC236}">
                <a16:creationId xmlns:a16="http://schemas.microsoft.com/office/drawing/2014/main" id="{3D43D129-96AD-4C1B-A1BF-F67CE75CB0D4}"/>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79" y="6244657"/>
            <a:ext cx="1190191" cy="378000"/>
          </a:xfrm>
          <a:prstGeom prst="rect">
            <a:avLst/>
          </a:prstGeom>
        </p:spPr>
      </p:pic>
      <p:sp>
        <p:nvSpPr>
          <p:cNvPr id="17" name="TextBox 16">
            <a:extLst>
              <a:ext uri="{FF2B5EF4-FFF2-40B4-BE49-F238E27FC236}">
                <a16:creationId xmlns:a16="http://schemas.microsoft.com/office/drawing/2014/main" id="{02B1D8E9-F107-B84D-B343-63AAB6536E79}"/>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210322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hart &amp; Text_light green">
    <p:spTree>
      <p:nvGrpSpPr>
        <p:cNvPr id="1" name=""/>
        <p:cNvGrpSpPr/>
        <p:nvPr/>
      </p:nvGrpSpPr>
      <p:grpSpPr>
        <a:xfrm>
          <a:off x="0" y="0"/>
          <a:ext cx="0" cy="0"/>
          <a:chOff x="0" y="0"/>
          <a:chExt cx="0" cy="0"/>
        </a:xfrm>
      </p:grpSpPr>
      <p:sp>
        <p:nvSpPr>
          <p:cNvPr id="15" name="Text Placeholder 14">
            <a:extLst>
              <a:ext uri="{FF2B5EF4-FFF2-40B4-BE49-F238E27FC236}">
                <a16:creationId xmlns:a16="http://schemas.microsoft.com/office/drawing/2014/main" id="{846FEA6F-79F6-499F-8129-A75CAB553A6C}"/>
              </a:ext>
            </a:extLst>
          </p:cNvPr>
          <p:cNvSpPr>
            <a:spLocks noGrp="1"/>
          </p:cNvSpPr>
          <p:nvPr>
            <p:ph type="body" sz="quarter" idx="10" hasCustomPrompt="1"/>
          </p:nvPr>
        </p:nvSpPr>
        <p:spPr>
          <a:xfrm flipH="1">
            <a:off x="438150" y="1484357"/>
            <a:ext cx="5464800" cy="4495926"/>
          </a:xfrm>
          <a:prstGeom prst="round1Rect">
            <a:avLst/>
          </a:prstGeom>
          <a:solidFill>
            <a:srgbClr val="E6F2EF"/>
          </a:solidFill>
          <a:ln>
            <a:noFill/>
          </a:ln>
        </p:spPr>
        <p:txBody>
          <a:bodyPr lIns="0">
            <a:noAutofit/>
          </a:bodyPr>
          <a:lstStyle>
            <a:lvl1pPr marL="0" indent="0" algn="ctr">
              <a:buNone/>
              <a:defRPr sz="1600" b="1">
                <a:solidFill>
                  <a:schemeClr val="bg1">
                    <a:alpha val="0"/>
                  </a:schemeClr>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dirty="0"/>
              <a:t>Click to edit text</a:t>
            </a:r>
          </a:p>
        </p:txBody>
      </p:sp>
      <p:sp>
        <p:nvSpPr>
          <p:cNvPr id="33" name="Text Placeholder 32">
            <a:extLst>
              <a:ext uri="{FF2B5EF4-FFF2-40B4-BE49-F238E27FC236}">
                <a16:creationId xmlns:a16="http://schemas.microsoft.com/office/drawing/2014/main" id="{55C3FA38-6D8E-4C42-8D2F-17ED2CCBFF59}"/>
              </a:ext>
            </a:extLst>
          </p:cNvPr>
          <p:cNvSpPr>
            <a:spLocks noGrp="1"/>
          </p:cNvSpPr>
          <p:nvPr>
            <p:ph type="body" sz="quarter" idx="22"/>
          </p:nvPr>
        </p:nvSpPr>
        <p:spPr>
          <a:xfrm>
            <a:off x="679765" y="2030877"/>
            <a:ext cx="5040000" cy="3812701"/>
          </a:xfrm>
          <a:noFill/>
        </p:spPr>
        <p:txBody>
          <a:bodyPr lIns="0">
            <a:noAutofit/>
          </a:bodyPr>
          <a:lstStyle>
            <a:lvl1pPr marL="0" indent="0">
              <a:buNone/>
              <a:defRPr sz="160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37" name="Text Placeholder 18">
            <a:extLst>
              <a:ext uri="{FF2B5EF4-FFF2-40B4-BE49-F238E27FC236}">
                <a16:creationId xmlns:a16="http://schemas.microsoft.com/office/drawing/2014/main" id="{279066A3-F16A-4DE1-8DFB-8D84AE0B69D1}"/>
              </a:ext>
            </a:extLst>
          </p:cNvPr>
          <p:cNvSpPr>
            <a:spLocks noGrp="1"/>
          </p:cNvSpPr>
          <p:nvPr>
            <p:ph type="body" sz="quarter" idx="26" hasCustomPrompt="1"/>
          </p:nvPr>
        </p:nvSpPr>
        <p:spPr>
          <a:xfrm>
            <a:off x="415848" y="347637"/>
            <a:ext cx="11318400" cy="480131"/>
          </a:xfrm>
        </p:spPr>
        <p:txBody>
          <a:bodyPr wrap="square" lIns="0">
            <a:spAutoFit/>
          </a:bodyPr>
          <a:lstStyle>
            <a:lvl1pPr marL="0" indent="0">
              <a:buNone/>
              <a:defRPr sz="2800" b="1">
                <a:solidFill>
                  <a:schemeClr val="accent1"/>
                </a:solidFill>
              </a:defRPr>
            </a:lvl1pPr>
          </a:lstStyle>
          <a:p>
            <a:pPr lvl="0"/>
            <a:r>
              <a:rPr lang="en-US" dirty="0"/>
              <a:t>Click to edit title styles</a:t>
            </a:r>
          </a:p>
        </p:txBody>
      </p:sp>
      <p:grpSp>
        <p:nvGrpSpPr>
          <p:cNvPr id="51" name="Group 50">
            <a:extLst>
              <a:ext uri="{FF2B5EF4-FFF2-40B4-BE49-F238E27FC236}">
                <a16:creationId xmlns:a16="http://schemas.microsoft.com/office/drawing/2014/main" id="{9C8C7E31-5447-4D1A-A4AC-1FC6C6FB3162}"/>
              </a:ext>
            </a:extLst>
          </p:cNvPr>
          <p:cNvGrpSpPr/>
          <p:nvPr userDrawn="1"/>
        </p:nvGrpSpPr>
        <p:grpSpPr>
          <a:xfrm>
            <a:off x="445558" y="6505088"/>
            <a:ext cx="398514" cy="110506"/>
            <a:chOff x="11411262" y="6509516"/>
            <a:chExt cx="398514" cy="110506"/>
          </a:xfrm>
        </p:grpSpPr>
        <p:sp>
          <p:nvSpPr>
            <p:cNvPr id="52" name="Rectangle: Diagonal Corners Rounded 51">
              <a:extLst>
                <a:ext uri="{FF2B5EF4-FFF2-40B4-BE49-F238E27FC236}">
                  <a16:creationId xmlns:a16="http://schemas.microsoft.com/office/drawing/2014/main" id="{768B3F3C-CB7E-4394-9E02-58739F47D26E}"/>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Diagonal Corners Rounded 52">
              <a:extLst>
                <a:ext uri="{FF2B5EF4-FFF2-40B4-BE49-F238E27FC236}">
                  <a16:creationId xmlns:a16="http://schemas.microsoft.com/office/drawing/2014/main" id="{D51C843D-ABF2-4D0A-BBE3-2C432F757F0C}"/>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Diagonal Corners Rounded 53">
              <a:extLst>
                <a:ext uri="{FF2B5EF4-FFF2-40B4-BE49-F238E27FC236}">
                  <a16:creationId xmlns:a16="http://schemas.microsoft.com/office/drawing/2014/main" id="{A4D45BCA-F24A-476A-BB5C-4CEF70D4A034}"/>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55" name="Slide Number Placeholder 6">
            <a:extLst>
              <a:ext uri="{FF2B5EF4-FFF2-40B4-BE49-F238E27FC236}">
                <a16:creationId xmlns:a16="http://schemas.microsoft.com/office/drawing/2014/main" id="{AEFE3BE9-6F38-4ACA-96E0-6C6BEC9EBAA8}"/>
              </a:ext>
            </a:extLst>
          </p:cNvPr>
          <p:cNvSpPr>
            <a:spLocks noGrp="1"/>
          </p:cNvSpPr>
          <p:nvPr>
            <p:ph type="sldNum" sz="quarter" idx="27"/>
          </p:nvPr>
        </p:nvSpPr>
        <p:spPr>
          <a:xfrm>
            <a:off x="825658"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19" name="Text Placeholder 14">
            <a:extLst>
              <a:ext uri="{FF2B5EF4-FFF2-40B4-BE49-F238E27FC236}">
                <a16:creationId xmlns:a16="http://schemas.microsoft.com/office/drawing/2014/main" id="{D72324A5-9F3A-47D5-9492-24B93F94AE59}"/>
              </a:ext>
            </a:extLst>
          </p:cNvPr>
          <p:cNvSpPr>
            <a:spLocks noGrp="1"/>
          </p:cNvSpPr>
          <p:nvPr>
            <p:ph type="body" sz="quarter" idx="28" hasCustomPrompt="1"/>
          </p:nvPr>
        </p:nvSpPr>
        <p:spPr>
          <a:xfrm flipV="1">
            <a:off x="6278973" y="1484304"/>
            <a:ext cx="5464800" cy="4494212"/>
          </a:xfrm>
          <a:prstGeom prst="round1Rect">
            <a:avLst/>
          </a:prstGeom>
          <a:solidFill>
            <a:srgbClr val="E6F2EF"/>
          </a:solidFill>
          <a:ln>
            <a:noFill/>
          </a:ln>
        </p:spPr>
        <p:txBody>
          <a:bodyPr lIns="0">
            <a:noAutofit/>
          </a:bodyPr>
          <a:lstStyle>
            <a:lvl1pPr marL="0" indent="0" algn="ctr">
              <a:buNone/>
              <a:defRPr sz="1600" b="1">
                <a:solidFill>
                  <a:schemeClr val="bg1">
                    <a:alpha val="0"/>
                  </a:schemeClr>
                </a:solidFill>
              </a:defRPr>
            </a:lvl1pPr>
            <a:lvl2pPr>
              <a:defRPr sz="1800" b="1">
                <a:solidFill>
                  <a:schemeClr val="tx1"/>
                </a:solidFill>
              </a:defRPr>
            </a:lvl2pPr>
            <a:lvl3pPr>
              <a:defRPr sz="1800" b="1">
                <a:solidFill>
                  <a:schemeClr val="tx1"/>
                </a:solidFill>
              </a:defRPr>
            </a:lvl3pPr>
            <a:lvl4pPr>
              <a:defRPr sz="1800" b="1">
                <a:solidFill>
                  <a:schemeClr val="tx1"/>
                </a:solidFill>
              </a:defRPr>
            </a:lvl4pPr>
            <a:lvl5pPr>
              <a:defRPr sz="1800" b="1">
                <a:solidFill>
                  <a:schemeClr val="tx1"/>
                </a:solidFill>
              </a:defRPr>
            </a:lvl5pPr>
          </a:lstStyle>
          <a:p>
            <a:pPr lvl="0"/>
            <a:r>
              <a:rPr lang="en-US"/>
              <a:t>Click to edit text</a:t>
            </a:r>
            <a:endParaRPr lang="en-US" dirty="0"/>
          </a:p>
        </p:txBody>
      </p:sp>
      <p:sp>
        <p:nvSpPr>
          <p:cNvPr id="23" name="Text Placeholder 18">
            <a:extLst>
              <a:ext uri="{FF2B5EF4-FFF2-40B4-BE49-F238E27FC236}">
                <a16:creationId xmlns:a16="http://schemas.microsoft.com/office/drawing/2014/main" id="{74AC0317-B144-43E0-8722-BC7F2CCE7347}"/>
              </a:ext>
            </a:extLst>
          </p:cNvPr>
          <p:cNvSpPr>
            <a:spLocks noGrp="1"/>
          </p:cNvSpPr>
          <p:nvPr>
            <p:ph type="body" sz="quarter" idx="31" hasCustomPrompt="1"/>
          </p:nvPr>
        </p:nvSpPr>
        <p:spPr>
          <a:xfrm>
            <a:off x="425373" y="960511"/>
            <a:ext cx="11318400" cy="397032"/>
          </a:xfrm>
        </p:spPr>
        <p:txBody>
          <a:bodyPr wrap="square" lIns="0">
            <a:spAutoFit/>
          </a:bodyPr>
          <a:lstStyle>
            <a:lvl1pPr marL="0" indent="0">
              <a:buNone/>
              <a:defRPr sz="2200" b="1">
                <a:solidFill>
                  <a:schemeClr val="tx1"/>
                </a:solidFill>
              </a:defRPr>
            </a:lvl1pPr>
          </a:lstStyle>
          <a:p>
            <a:pPr lvl="0"/>
            <a:r>
              <a:rPr lang="en-US" dirty="0"/>
              <a:t>Click to edit title styles</a:t>
            </a:r>
          </a:p>
        </p:txBody>
      </p:sp>
      <p:sp>
        <p:nvSpPr>
          <p:cNvPr id="18" name="Text Placeholder 32">
            <a:extLst>
              <a:ext uri="{FF2B5EF4-FFF2-40B4-BE49-F238E27FC236}">
                <a16:creationId xmlns:a16="http://schemas.microsoft.com/office/drawing/2014/main" id="{F1E5B661-5056-4212-9F05-4BE954EA3596}"/>
              </a:ext>
            </a:extLst>
          </p:cNvPr>
          <p:cNvSpPr>
            <a:spLocks noGrp="1"/>
          </p:cNvSpPr>
          <p:nvPr>
            <p:ph type="body" sz="quarter" idx="29"/>
          </p:nvPr>
        </p:nvSpPr>
        <p:spPr>
          <a:xfrm>
            <a:off x="6472235" y="2005000"/>
            <a:ext cx="5040000" cy="313932"/>
          </a:xfrm>
          <a:noFill/>
        </p:spPr>
        <p:txBody>
          <a:bodyPr lIns="0">
            <a:spAutoFit/>
          </a:bodyPr>
          <a:lstStyle>
            <a:lvl1pPr marL="0" indent="0">
              <a:buNone/>
              <a:defRPr sz="160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20" name="Text Placeholder 18">
            <a:extLst>
              <a:ext uri="{FF2B5EF4-FFF2-40B4-BE49-F238E27FC236}">
                <a16:creationId xmlns:a16="http://schemas.microsoft.com/office/drawing/2014/main" id="{5B186C59-C3E7-41B3-9837-727B1D2A2577}"/>
              </a:ext>
            </a:extLst>
          </p:cNvPr>
          <p:cNvSpPr>
            <a:spLocks noGrp="1"/>
          </p:cNvSpPr>
          <p:nvPr>
            <p:ph type="body" sz="quarter" idx="30" hasCustomPrompt="1"/>
          </p:nvPr>
        </p:nvSpPr>
        <p:spPr>
          <a:xfrm>
            <a:off x="6472235" y="1644718"/>
            <a:ext cx="5040000" cy="341632"/>
          </a:xfrm>
        </p:spPr>
        <p:txBody>
          <a:bodyPr wrap="square" lIns="0">
            <a:spAutoFit/>
          </a:bodyPr>
          <a:lstStyle>
            <a:lvl1pPr marL="0" indent="0">
              <a:buNone/>
              <a:defRPr sz="1800" b="1">
                <a:solidFill>
                  <a:schemeClr val="accent1"/>
                </a:solidFill>
              </a:defRPr>
            </a:lvl1pPr>
          </a:lstStyle>
          <a:p>
            <a:pPr lvl="0"/>
            <a:r>
              <a:rPr lang="en-US" dirty="0"/>
              <a:t>Click to edit title styles</a:t>
            </a:r>
          </a:p>
        </p:txBody>
      </p:sp>
      <p:sp>
        <p:nvSpPr>
          <p:cNvPr id="16" name="Text Placeholder 18">
            <a:extLst>
              <a:ext uri="{FF2B5EF4-FFF2-40B4-BE49-F238E27FC236}">
                <a16:creationId xmlns:a16="http://schemas.microsoft.com/office/drawing/2014/main" id="{1DCA1517-1E22-4F4A-8065-4786A1543A40}"/>
              </a:ext>
            </a:extLst>
          </p:cNvPr>
          <p:cNvSpPr>
            <a:spLocks noGrp="1"/>
          </p:cNvSpPr>
          <p:nvPr>
            <p:ph type="body" sz="quarter" idx="32" hasCustomPrompt="1"/>
          </p:nvPr>
        </p:nvSpPr>
        <p:spPr>
          <a:xfrm>
            <a:off x="679765" y="1671600"/>
            <a:ext cx="5040000" cy="341632"/>
          </a:xfrm>
        </p:spPr>
        <p:txBody>
          <a:bodyPr wrap="square" lIns="0">
            <a:spAutoFit/>
          </a:bodyPr>
          <a:lstStyle>
            <a:lvl1pPr marL="0" indent="0">
              <a:buNone/>
              <a:defRPr sz="1800" b="1">
                <a:solidFill>
                  <a:schemeClr val="accent1"/>
                </a:solidFill>
              </a:defRPr>
            </a:lvl1pPr>
          </a:lstStyle>
          <a:p>
            <a:pPr lvl="0"/>
            <a:r>
              <a:rPr lang="en-US" dirty="0"/>
              <a:t>Click to edit title styles</a:t>
            </a:r>
          </a:p>
        </p:txBody>
      </p:sp>
      <p:pic>
        <p:nvPicPr>
          <p:cNvPr id="17" name="Graphic 16">
            <a:extLst>
              <a:ext uri="{FF2B5EF4-FFF2-40B4-BE49-F238E27FC236}">
                <a16:creationId xmlns:a16="http://schemas.microsoft.com/office/drawing/2014/main" id="{BE9C5694-AE83-47A6-80E6-0D6FACB65505}"/>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79" y="6244657"/>
            <a:ext cx="1190191" cy="378000"/>
          </a:xfrm>
          <a:prstGeom prst="rect">
            <a:avLst/>
          </a:prstGeom>
        </p:spPr>
      </p:pic>
      <p:sp>
        <p:nvSpPr>
          <p:cNvPr id="22" name="TextBox 21">
            <a:extLst>
              <a:ext uri="{FF2B5EF4-FFF2-40B4-BE49-F238E27FC236}">
                <a16:creationId xmlns:a16="http://schemas.microsoft.com/office/drawing/2014/main" id="{1A1AABB6-38D7-F043-8580-C84F0AEE7831}"/>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75782745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hart &amp; Text_no background">
    <p:spTree>
      <p:nvGrpSpPr>
        <p:cNvPr id="1" name=""/>
        <p:cNvGrpSpPr/>
        <p:nvPr/>
      </p:nvGrpSpPr>
      <p:grpSpPr>
        <a:xfrm>
          <a:off x="0" y="0"/>
          <a:ext cx="0" cy="0"/>
          <a:chOff x="0" y="0"/>
          <a:chExt cx="0" cy="0"/>
        </a:xfrm>
      </p:grpSpPr>
      <p:sp>
        <p:nvSpPr>
          <p:cNvPr id="37" name="Text Placeholder 18">
            <a:extLst>
              <a:ext uri="{FF2B5EF4-FFF2-40B4-BE49-F238E27FC236}">
                <a16:creationId xmlns:a16="http://schemas.microsoft.com/office/drawing/2014/main" id="{279066A3-F16A-4DE1-8DFB-8D84AE0B69D1}"/>
              </a:ext>
            </a:extLst>
          </p:cNvPr>
          <p:cNvSpPr>
            <a:spLocks noGrp="1"/>
          </p:cNvSpPr>
          <p:nvPr>
            <p:ph type="body" sz="quarter" idx="26" hasCustomPrompt="1"/>
          </p:nvPr>
        </p:nvSpPr>
        <p:spPr>
          <a:xfrm>
            <a:off x="416090" y="343633"/>
            <a:ext cx="11318400" cy="480131"/>
          </a:xfrm>
        </p:spPr>
        <p:txBody>
          <a:bodyPr wrap="square" lIns="0">
            <a:spAutoFit/>
          </a:bodyPr>
          <a:lstStyle>
            <a:lvl1pPr marL="0" indent="0">
              <a:buNone/>
              <a:defRPr sz="2800" b="1">
                <a:solidFill>
                  <a:schemeClr val="accent1"/>
                </a:solidFill>
              </a:defRPr>
            </a:lvl1pPr>
          </a:lstStyle>
          <a:p>
            <a:pPr lvl="0"/>
            <a:r>
              <a:rPr lang="en-US" dirty="0"/>
              <a:t>Click to edit title styles</a:t>
            </a:r>
          </a:p>
        </p:txBody>
      </p:sp>
      <p:grpSp>
        <p:nvGrpSpPr>
          <p:cNvPr id="51" name="Group 50">
            <a:extLst>
              <a:ext uri="{FF2B5EF4-FFF2-40B4-BE49-F238E27FC236}">
                <a16:creationId xmlns:a16="http://schemas.microsoft.com/office/drawing/2014/main" id="{9C8C7E31-5447-4D1A-A4AC-1FC6C6FB3162}"/>
              </a:ext>
            </a:extLst>
          </p:cNvPr>
          <p:cNvGrpSpPr/>
          <p:nvPr userDrawn="1"/>
        </p:nvGrpSpPr>
        <p:grpSpPr>
          <a:xfrm>
            <a:off x="445558" y="6505088"/>
            <a:ext cx="398514" cy="110506"/>
            <a:chOff x="11411262" y="6509516"/>
            <a:chExt cx="398514" cy="110506"/>
          </a:xfrm>
        </p:grpSpPr>
        <p:sp>
          <p:nvSpPr>
            <p:cNvPr id="52" name="Rectangle: Diagonal Corners Rounded 51">
              <a:extLst>
                <a:ext uri="{FF2B5EF4-FFF2-40B4-BE49-F238E27FC236}">
                  <a16:creationId xmlns:a16="http://schemas.microsoft.com/office/drawing/2014/main" id="{768B3F3C-CB7E-4394-9E02-58739F47D26E}"/>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Diagonal Corners Rounded 52">
              <a:extLst>
                <a:ext uri="{FF2B5EF4-FFF2-40B4-BE49-F238E27FC236}">
                  <a16:creationId xmlns:a16="http://schemas.microsoft.com/office/drawing/2014/main" id="{D51C843D-ABF2-4D0A-BBE3-2C432F757F0C}"/>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Diagonal Corners Rounded 53">
              <a:extLst>
                <a:ext uri="{FF2B5EF4-FFF2-40B4-BE49-F238E27FC236}">
                  <a16:creationId xmlns:a16="http://schemas.microsoft.com/office/drawing/2014/main" id="{A4D45BCA-F24A-476A-BB5C-4CEF70D4A034}"/>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55" name="Slide Number Placeholder 6">
            <a:extLst>
              <a:ext uri="{FF2B5EF4-FFF2-40B4-BE49-F238E27FC236}">
                <a16:creationId xmlns:a16="http://schemas.microsoft.com/office/drawing/2014/main" id="{AEFE3BE9-6F38-4ACA-96E0-6C6BEC9EBAA8}"/>
              </a:ext>
            </a:extLst>
          </p:cNvPr>
          <p:cNvSpPr>
            <a:spLocks noGrp="1"/>
          </p:cNvSpPr>
          <p:nvPr>
            <p:ph type="sldNum" sz="quarter" idx="27"/>
          </p:nvPr>
        </p:nvSpPr>
        <p:spPr>
          <a:xfrm>
            <a:off x="825658"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23" name="Text Placeholder 18">
            <a:extLst>
              <a:ext uri="{FF2B5EF4-FFF2-40B4-BE49-F238E27FC236}">
                <a16:creationId xmlns:a16="http://schemas.microsoft.com/office/drawing/2014/main" id="{74AC0317-B144-43E0-8722-BC7F2CCE7347}"/>
              </a:ext>
            </a:extLst>
          </p:cNvPr>
          <p:cNvSpPr>
            <a:spLocks noGrp="1"/>
          </p:cNvSpPr>
          <p:nvPr>
            <p:ph type="body" sz="quarter" idx="31" hasCustomPrompt="1"/>
          </p:nvPr>
        </p:nvSpPr>
        <p:spPr>
          <a:xfrm>
            <a:off x="425615" y="965133"/>
            <a:ext cx="11318400" cy="397032"/>
          </a:xfrm>
        </p:spPr>
        <p:txBody>
          <a:bodyPr wrap="square" lIns="0">
            <a:spAutoFit/>
          </a:bodyPr>
          <a:lstStyle>
            <a:lvl1pPr marL="0" indent="0">
              <a:buNone/>
              <a:defRPr sz="2200" b="1">
                <a:solidFill>
                  <a:schemeClr val="accent1"/>
                </a:solidFill>
              </a:defRPr>
            </a:lvl1pPr>
          </a:lstStyle>
          <a:p>
            <a:pPr lvl="0"/>
            <a:r>
              <a:rPr lang="en-US" dirty="0"/>
              <a:t>Click to edit title styles</a:t>
            </a:r>
          </a:p>
        </p:txBody>
      </p:sp>
      <p:sp>
        <p:nvSpPr>
          <p:cNvPr id="13" name="Picture Placeholder 2">
            <a:extLst>
              <a:ext uri="{FF2B5EF4-FFF2-40B4-BE49-F238E27FC236}">
                <a16:creationId xmlns:a16="http://schemas.microsoft.com/office/drawing/2014/main" id="{1A847688-F53F-4EAA-A509-C014815EBD33}"/>
              </a:ext>
            </a:extLst>
          </p:cNvPr>
          <p:cNvSpPr>
            <a:spLocks noGrp="1"/>
          </p:cNvSpPr>
          <p:nvPr>
            <p:ph type="pic" sz="quarter" idx="35"/>
          </p:nvPr>
        </p:nvSpPr>
        <p:spPr>
          <a:xfrm rot="5400000">
            <a:off x="3822215" y="3699332"/>
            <a:ext cx="4536000" cy="10800"/>
          </a:xfrm>
          <a:solidFill>
            <a:schemeClr val="tx2"/>
          </a:solidFill>
        </p:spPr>
        <p:txBody>
          <a:bodyPr/>
          <a:lstStyle>
            <a:lvl1pPr>
              <a:defRPr>
                <a:noFill/>
              </a:defRPr>
            </a:lvl1pPr>
          </a:lstStyle>
          <a:p>
            <a:endParaRPr lang="en-GB" dirty="0"/>
          </a:p>
        </p:txBody>
      </p:sp>
      <p:sp>
        <p:nvSpPr>
          <p:cNvPr id="16" name="Text Placeholder 32">
            <a:extLst>
              <a:ext uri="{FF2B5EF4-FFF2-40B4-BE49-F238E27FC236}">
                <a16:creationId xmlns:a16="http://schemas.microsoft.com/office/drawing/2014/main" id="{B604BCB8-758E-45EF-B9EA-29D87FD84250}"/>
              </a:ext>
            </a:extLst>
          </p:cNvPr>
          <p:cNvSpPr>
            <a:spLocks noGrp="1"/>
          </p:cNvSpPr>
          <p:nvPr>
            <p:ph type="body" sz="quarter" idx="29"/>
          </p:nvPr>
        </p:nvSpPr>
        <p:spPr>
          <a:xfrm>
            <a:off x="6472235" y="1852600"/>
            <a:ext cx="5208254" cy="313932"/>
          </a:xfrm>
          <a:noFill/>
        </p:spPr>
        <p:txBody>
          <a:bodyPr wrap="square" lIns="0">
            <a:spAutoFit/>
          </a:bodyPr>
          <a:lstStyle>
            <a:lvl1pPr marL="0" indent="0">
              <a:buNone/>
              <a:defRPr sz="160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7" name="Text Placeholder 18">
            <a:extLst>
              <a:ext uri="{FF2B5EF4-FFF2-40B4-BE49-F238E27FC236}">
                <a16:creationId xmlns:a16="http://schemas.microsoft.com/office/drawing/2014/main" id="{97C7AA7E-5106-4DDF-9376-831EF6B70147}"/>
              </a:ext>
            </a:extLst>
          </p:cNvPr>
          <p:cNvSpPr>
            <a:spLocks noGrp="1"/>
          </p:cNvSpPr>
          <p:nvPr>
            <p:ph type="body" sz="quarter" idx="30" hasCustomPrompt="1"/>
          </p:nvPr>
        </p:nvSpPr>
        <p:spPr>
          <a:xfrm>
            <a:off x="6472235" y="1492318"/>
            <a:ext cx="5208254" cy="341632"/>
          </a:xfrm>
        </p:spPr>
        <p:txBody>
          <a:bodyPr wrap="square" lIns="0">
            <a:spAutoFit/>
          </a:bodyPr>
          <a:lstStyle>
            <a:lvl1pPr marL="0" indent="0">
              <a:buNone/>
              <a:defRPr sz="1800" b="1">
                <a:solidFill>
                  <a:schemeClr val="accent1"/>
                </a:solidFill>
              </a:defRPr>
            </a:lvl1pPr>
          </a:lstStyle>
          <a:p>
            <a:pPr lvl="0"/>
            <a:r>
              <a:rPr lang="en-US" dirty="0"/>
              <a:t>Click to edit title styles</a:t>
            </a:r>
          </a:p>
        </p:txBody>
      </p:sp>
      <p:sp>
        <p:nvSpPr>
          <p:cNvPr id="15" name="Text Placeholder 32">
            <a:extLst>
              <a:ext uri="{FF2B5EF4-FFF2-40B4-BE49-F238E27FC236}">
                <a16:creationId xmlns:a16="http://schemas.microsoft.com/office/drawing/2014/main" id="{32EFECA5-AC3D-4BCB-8574-7774BC65855C}"/>
              </a:ext>
            </a:extLst>
          </p:cNvPr>
          <p:cNvSpPr>
            <a:spLocks noGrp="1"/>
          </p:cNvSpPr>
          <p:nvPr>
            <p:ph type="body" sz="quarter" idx="22"/>
          </p:nvPr>
        </p:nvSpPr>
        <p:spPr>
          <a:xfrm>
            <a:off x="467158" y="1851595"/>
            <a:ext cx="5252607" cy="4040172"/>
          </a:xfrm>
          <a:noFill/>
        </p:spPr>
        <p:txBody>
          <a:bodyPr lIns="0">
            <a:noAutofit/>
          </a:bodyPr>
          <a:lstStyle>
            <a:lvl1pPr marL="0" indent="0">
              <a:buNone/>
              <a:defRPr sz="160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8" name="Text Placeholder 18">
            <a:extLst>
              <a:ext uri="{FF2B5EF4-FFF2-40B4-BE49-F238E27FC236}">
                <a16:creationId xmlns:a16="http://schemas.microsoft.com/office/drawing/2014/main" id="{99755AA8-B14C-4FD7-98AF-166AC2BBED84}"/>
              </a:ext>
            </a:extLst>
          </p:cNvPr>
          <p:cNvSpPr>
            <a:spLocks noGrp="1"/>
          </p:cNvSpPr>
          <p:nvPr>
            <p:ph type="body" sz="quarter" idx="32" hasCustomPrompt="1"/>
          </p:nvPr>
        </p:nvSpPr>
        <p:spPr>
          <a:xfrm>
            <a:off x="467158" y="1492318"/>
            <a:ext cx="5252607" cy="341632"/>
          </a:xfrm>
        </p:spPr>
        <p:txBody>
          <a:bodyPr wrap="square" lIns="0">
            <a:spAutoFit/>
          </a:bodyPr>
          <a:lstStyle>
            <a:lvl1pPr marL="0" indent="0">
              <a:buNone/>
              <a:defRPr sz="1800" b="1">
                <a:solidFill>
                  <a:schemeClr val="accent1"/>
                </a:solidFill>
              </a:defRPr>
            </a:lvl1pPr>
          </a:lstStyle>
          <a:p>
            <a:pPr lvl="0"/>
            <a:r>
              <a:rPr lang="en-US" dirty="0"/>
              <a:t>Click to edit title styles</a:t>
            </a:r>
          </a:p>
        </p:txBody>
      </p:sp>
      <p:pic>
        <p:nvPicPr>
          <p:cNvPr id="19" name="Graphic 18">
            <a:extLst>
              <a:ext uri="{FF2B5EF4-FFF2-40B4-BE49-F238E27FC236}">
                <a16:creationId xmlns:a16="http://schemas.microsoft.com/office/drawing/2014/main" id="{AB4C7E22-D62D-49B9-93D1-09BEBD4F7D07}"/>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79" y="6244657"/>
            <a:ext cx="1190191" cy="378000"/>
          </a:xfrm>
          <a:prstGeom prst="rect">
            <a:avLst/>
          </a:prstGeom>
        </p:spPr>
      </p:pic>
      <p:sp>
        <p:nvSpPr>
          <p:cNvPr id="21" name="TextBox 20">
            <a:extLst>
              <a:ext uri="{FF2B5EF4-FFF2-40B4-BE49-F238E27FC236}">
                <a16:creationId xmlns:a16="http://schemas.microsoft.com/office/drawing/2014/main" id="{4C583D00-065E-594F-8738-7031AB028F3A}"/>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201952368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93D4FF0-73C2-4ED1-BEA8-8A4FD213B2B4}"/>
              </a:ext>
            </a:extLst>
          </p:cNvPr>
          <p:cNvSpPr>
            <a:spLocks noGrp="1"/>
          </p:cNvSpPr>
          <p:nvPr>
            <p:ph type="body" sz="quarter" idx="13"/>
          </p:nvPr>
        </p:nvSpPr>
        <p:spPr>
          <a:xfrm>
            <a:off x="445735" y="447675"/>
            <a:ext cx="11296800" cy="5791200"/>
          </a:xfrm>
          <a:prstGeom prst="round2DiagRect">
            <a:avLst/>
          </a:prstGeom>
          <a:solidFill>
            <a:srgbClr val="5ABEBA"/>
          </a:solidFill>
          <a:ln>
            <a:noFill/>
          </a:ln>
        </p:spPr>
        <p:txBody>
          <a:bodyPr anchor="ctr" anchorCtr="0">
            <a:normAutofit/>
          </a:bodyPr>
          <a:lstStyle>
            <a:lvl1pPr marL="0" indent="0" algn="ctr">
              <a:buNone/>
              <a:defRPr sz="3200" b="1">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Click to edit Master text styles</a:t>
            </a:r>
          </a:p>
        </p:txBody>
      </p:sp>
      <p:grpSp>
        <p:nvGrpSpPr>
          <p:cNvPr id="3" name="Group 2">
            <a:extLst>
              <a:ext uri="{FF2B5EF4-FFF2-40B4-BE49-F238E27FC236}">
                <a16:creationId xmlns:a16="http://schemas.microsoft.com/office/drawing/2014/main" id="{4954243B-DD3E-4EE7-9C0A-796BE40A7BC0}"/>
              </a:ext>
            </a:extLst>
          </p:cNvPr>
          <p:cNvGrpSpPr/>
          <p:nvPr userDrawn="1"/>
        </p:nvGrpSpPr>
        <p:grpSpPr>
          <a:xfrm>
            <a:off x="442913" y="6505088"/>
            <a:ext cx="398514" cy="110506"/>
            <a:chOff x="11411262" y="6509516"/>
            <a:chExt cx="398514" cy="110506"/>
          </a:xfrm>
        </p:grpSpPr>
        <p:sp>
          <p:nvSpPr>
            <p:cNvPr id="5" name="Rectangle: Diagonal Corners Rounded 8">
              <a:extLst>
                <a:ext uri="{FF2B5EF4-FFF2-40B4-BE49-F238E27FC236}">
                  <a16:creationId xmlns:a16="http://schemas.microsoft.com/office/drawing/2014/main" id="{CCCD2D0E-751A-4332-92A6-9E273242E292}"/>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Diagonal Corners Rounded 9">
              <a:extLst>
                <a:ext uri="{FF2B5EF4-FFF2-40B4-BE49-F238E27FC236}">
                  <a16:creationId xmlns:a16="http://schemas.microsoft.com/office/drawing/2014/main" id="{F1277FB8-3E32-4D1A-843A-8BBD2A5BD1EF}"/>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Diagonal Corners Rounded 10">
              <a:extLst>
                <a:ext uri="{FF2B5EF4-FFF2-40B4-BE49-F238E27FC236}">
                  <a16:creationId xmlns:a16="http://schemas.microsoft.com/office/drawing/2014/main" id="{BBED1675-231A-464A-BB97-91C7DCC58C61}"/>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8" name="Slide Number Placeholder 6">
            <a:extLst>
              <a:ext uri="{FF2B5EF4-FFF2-40B4-BE49-F238E27FC236}">
                <a16:creationId xmlns:a16="http://schemas.microsoft.com/office/drawing/2014/main" id="{5569AC08-92B8-4ADE-AAF4-060697A720D2}"/>
              </a:ext>
            </a:extLst>
          </p:cNvPr>
          <p:cNvSpPr>
            <a:spLocks noGrp="1"/>
          </p:cNvSpPr>
          <p:nvPr>
            <p:ph type="sldNum" sz="quarter" idx="12"/>
          </p:nvPr>
        </p:nvSpPr>
        <p:spPr>
          <a:xfrm>
            <a:off x="816133"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9" name="TextBox 8">
            <a:extLst>
              <a:ext uri="{FF2B5EF4-FFF2-40B4-BE49-F238E27FC236}">
                <a16:creationId xmlns:a16="http://schemas.microsoft.com/office/drawing/2014/main" id="{89E44A21-BA90-4AE9-8325-727B450D3363}"/>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33391316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_Simple text slide_3">
    <p:bg>
      <p:bgPr>
        <a:solidFill>
          <a:srgbClr val="E6F2EF"/>
        </a:solidFill>
        <a:effectLst/>
      </p:bgPr>
    </p:bg>
    <p:spTree>
      <p:nvGrpSpPr>
        <p:cNvPr id="1" name=""/>
        <p:cNvGrpSpPr/>
        <p:nvPr/>
      </p:nvGrpSpPr>
      <p:grpSpPr>
        <a:xfrm>
          <a:off x="0" y="0"/>
          <a:ext cx="0" cy="0"/>
          <a:chOff x="0" y="0"/>
          <a:chExt cx="0" cy="0"/>
        </a:xfrm>
      </p:grpSpPr>
      <p:grpSp>
        <p:nvGrpSpPr>
          <p:cNvPr id="36" name="Group 35">
            <a:extLst>
              <a:ext uri="{FF2B5EF4-FFF2-40B4-BE49-F238E27FC236}">
                <a16:creationId xmlns:a16="http://schemas.microsoft.com/office/drawing/2014/main" id="{3E9FC302-0402-4275-847B-DDA93D22F5D1}"/>
              </a:ext>
            </a:extLst>
          </p:cNvPr>
          <p:cNvGrpSpPr/>
          <p:nvPr userDrawn="1"/>
        </p:nvGrpSpPr>
        <p:grpSpPr>
          <a:xfrm>
            <a:off x="445558" y="6505088"/>
            <a:ext cx="398514" cy="110506"/>
            <a:chOff x="11411262" y="6509516"/>
            <a:chExt cx="398514" cy="110506"/>
          </a:xfrm>
        </p:grpSpPr>
        <p:sp>
          <p:nvSpPr>
            <p:cNvPr id="37" name="Rectangle: Diagonal Corners Rounded 36">
              <a:extLst>
                <a:ext uri="{FF2B5EF4-FFF2-40B4-BE49-F238E27FC236}">
                  <a16:creationId xmlns:a16="http://schemas.microsoft.com/office/drawing/2014/main" id="{11C4E5AF-7635-463C-B31D-F9D3133A7B00}"/>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Diagonal Corners Rounded 37">
              <a:extLst>
                <a:ext uri="{FF2B5EF4-FFF2-40B4-BE49-F238E27FC236}">
                  <a16:creationId xmlns:a16="http://schemas.microsoft.com/office/drawing/2014/main" id="{DF2D0BE9-7E2A-4417-9D00-CDBBE3526112}"/>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Diagonal Corners Rounded 38">
              <a:extLst>
                <a:ext uri="{FF2B5EF4-FFF2-40B4-BE49-F238E27FC236}">
                  <a16:creationId xmlns:a16="http://schemas.microsoft.com/office/drawing/2014/main" id="{13B0F43E-FFAE-49F3-AB07-4F198CDD88E2}"/>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0" name="Slide Number Placeholder 6">
            <a:extLst>
              <a:ext uri="{FF2B5EF4-FFF2-40B4-BE49-F238E27FC236}">
                <a16:creationId xmlns:a16="http://schemas.microsoft.com/office/drawing/2014/main" id="{13E1E2BA-4B6A-43E2-BD58-B1B6A1990D0F}"/>
              </a:ext>
            </a:extLst>
          </p:cNvPr>
          <p:cNvSpPr>
            <a:spLocks noGrp="1"/>
          </p:cNvSpPr>
          <p:nvPr>
            <p:ph type="sldNum" sz="quarter" idx="12"/>
          </p:nvPr>
        </p:nvSpPr>
        <p:spPr>
          <a:xfrm>
            <a:off x="825658"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10" name="TextBox 9">
            <a:extLst>
              <a:ext uri="{FF2B5EF4-FFF2-40B4-BE49-F238E27FC236}">
                <a16:creationId xmlns:a16="http://schemas.microsoft.com/office/drawing/2014/main" id="{07FB25B9-BB5C-4076-B256-C1B705AC688B}"/>
              </a:ext>
            </a:extLst>
          </p:cNvPr>
          <p:cNvSpPr txBox="1"/>
          <p:nvPr userDrawn="1"/>
        </p:nvSpPr>
        <p:spPr>
          <a:xfrm>
            <a:off x="1256350" y="6482270"/>
            <a:ext cx="1618025" cy="153633"/>
          </a:xfrm>
          <a:prstGeom prst="rect">
            <a:avLst/>
          </a:prstGeom>
          <a:noFill/>
        </p:spPr>
        <p:txBody>
          <a:bodyPr wrap="square" lIns="0" tIns="0" rIns="0" bIns="0" rtlCol="0">
            <a:spAutoFit/>
          </a:bodyPr>
          <a:lstStyle/>
          <a:p>
            <a:pPr algn="ctr"/>
            <a:r>
              <a:rPr lang="en-GB" sz="1000" kern="1200" dirty="0">
                <a:solidFill>
                  <a:schemeClr val="tx1"/>
                </a:solidFill>
                <a:effectLst/>
                <a:latin typeface="+mn-lt"/>
                <a:ea typeface="+mn-ea"/>
                <a:cs typeface="+mn-cs"/>
              </a:rPr>
              <a:t>© Sembcorp Industries 2022</a:t>
            </a:r>
            <a:endParaRPr lang="en-GB" sz="1000" dirty="0"/>
          </a:p>
        </p:txBody>
      </p:sp>
      <p:pic>
        <p:nvPicPr>
          <p:cNvPr id="11" name="Graphic 10">
            <a:extLst>
              <a:ext uri="{FF2B5EF4-FFF2-40B4-BE49-F238E27FC236}">
                <a16:creationId xmlns:a16="http://schemas.microsoft.com/office/drawing/2014/main" id="{7A475382-AE51-42C0-858A-654D166D1F99}"/>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79" y="6244657"/>
            <a:ext cx="1190191" cy="378000"/>
          </a:xfrm>
          <a:prstGeom prst="rect">
            <a:avLst/>
          </a:prstGeom>
        </p:spPr>
      </p:pic>
      <p:sp>
        <p:nvSpPr>
          <p:cNvPr id="17" name="Text Placeholder 18">
            <a:extLst>
              <a:ext uri="{FF2B5EF4-FFF2-40B4-BE49-F238E27FC236}">
                <a16:creationId xmlns:a16="http://schemas.microsoft.com/office/drawing/2014/main" id="{21DDADD0-F56D-4227-9442-8199834C6AE6}"/>
              </a:ext>
            </a:extLst>
          </p:cNvPr>
          <p:cNvSpPr>
            <a:spLocks noGrp="1"/>
          </p:cNvSpPr>
          <p:nvPr>
            <p:ph type="body" sz="quarter" idx="19" hasCustomPrompt="1"/>
          </p:nvPr>
        </p:nvSpPr>
        <p:spPr>
          <a:xfrm>
            <a:off x="493253" y="551699"/>
            <a:ext cx="11318400" cy="480131"/>
          </a:xfrm>
        </p:spPr>
        <p:txBody>
          <a:bodyPr wrap="square" lIns="0" rIns="0">
            <a:spAutoFit/>
          </a:bodyPr>
          <a:lstStyle>
            <a:lvl1pPr marL="0" indent="0">
              <a:buNone/>
              <a:defRPr sz="2800" b="1">
                <a:solidFill>
                  <a:schemeClr val="accent1"/>
                </a:solidFill>
              </a:defRPr>
            </a:lvl1pPr>
          </a:lstStyle>
          <a:p>
            <a:pPr lvl="0"/>
            <a:r>
              <a:rPr lang="en-US" dirty="0"/>
              <a:t>Click to edit title styles</a:t>
            </a:r>
          </a:p>
        </p:txBody>
      </p:sp>
    </p:spTree>
    <p:extLst>
      <p:ext uri="{BB962C8B-B14F-4D97-AF65-F5344CB8AC3E}">
        <p14:creationId xmlns:p14="http://schemas.microsoft.com/office/powerpoint/2010/main" val="175326354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9" name="Text Placeholder 22">
            <a:extLst>
              <a:ext uri="{FF2B5EF4-FFF2-40B4-BE49-F238E27FC236}">
                <a16:creationId xmlns:a16="http://schemas.microsoft.com/office/drawing/2014/main" id="{8ADB35EC-7700-0D43-B868-DC7AF2EDBF1B}"/>
              </a:ext>
            </a:extLst>
          </p:cNvPr>
          <p:cNvSpPr>
            <a:spLocks noGrp="1"/>
          </p:cNvSpPr>
          <p:nvPr>
            <p:ph type="body" sz="quarter" idx="12" hasCustomPrompt="1"/>
          </p:nvPr>
        </p:nvSpPr>
        <p:spPr>
          <a:xfrm>
            <a:off x="669975" y="1376304"/>
            <a:ext cx="10802377" cy="4728948"/>
          </a:xfrm>
          <a:prstGeom prst="rect">
            <a:avLst/>
          </a:prstGeom>
        </p:spPr>
        <p:txBody>
          <a:bodyPr lIns="0" tIns="0" rIns="0" bIns="0"/>
          <a:lstStyle>
            <a:lvl1pPr marL="0" indent="0">
              <a:buNone/>
              <a:defRPr sz="1411" b="0">
                <a:solidFill>
                  <a:schemeClr val="tx1"/>
                </a:solidFill>
                <a:latin typeface="Arial" panose="020B0604020202020204" pitchFamily="34" charset="0"/>
                <a:cs typeface="Arial" panose="020B0604020202020204" pitchFamily="34" charset="0"/>
              </a:defRPr>
            </a:lvl1pPr>
          </a:lstStyle>
          <a:p>
            <a:pPr lvl="0"/>
            <a:r>
              <a:rPr lang="en-US" dirty="0"/>
              <a:t>Recommended text font: Arial Regular. 20pt. Font sizes between 8-20pt can be used to fit different text length.</a:t>
            </a:r>
          </a:p>
          <a:p>
            <a:pPr lvl="0"/>
            <a:r>
              <a:rPr lang="en-US" dirty="0"/>
              <a:t>Note: The font sizes indicated are the suggested /. Recommended sizes. They may vary according to the amount of content</a:t>
            </a:r>
          </a:p>
          <a:p>
            <a:pPr lvl="0"/>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a:p>
            <a:pPr lvl="0"/>
            <a:r>
              <a:rPr lang="en-US" dirty="0"/>
              <a:t>Content copy to stop at this line</a:t>
            </a:r>
          </a:p>
        </p:txBody>
      </p:sp>
      <p:sp>
        <p:nvSpPr>
          <p:cNvPr id="20" name="Text Placeholder 22">
            <a:extLst>
              <a:ext uri="{FF2B5EF4-FFF2-40B4-BE49-F238E27FC236}">
                <a16:creationId xmlns:a16="http://schemas.microsoft.com/office/drawing/2014/main" id="{2A1BE301-8D6F-CE48-A9E5-0166EB15793F}"/>
              </a:ext>
            </a:extLst>
          </p:cNvPr>
          <p:cNvSpPr>
            <a:spLocks noGrp="1"/>
          </p:cNvSpPr>
          <p:nvPr>
            <p:ph type="body" sz="quarter" idx="10" hasCustomPrompt="1"/>
          </p:nvPr>
        </p:nvSpPr>
        <p:spPr>
          <a:xfrm>
            <a:off x="669975" y="456234"/>
            <a:ext cx="6283503" cy="426751"/>
          </a:xfrm>
          <a:prstGeom prst="rect">
            <a:avLst/>
          </a:prstGeom>
        </p:spPr>
        <p:txBody>
          <a:bodyPr lIns="0" tIns="0" rIns="0" bIns="0"/>
          <a:lstStyle>
            <a:lvl1pPr marL="0" indent="0">
              <a:buNone/>
              <a:defRPr sz="2258" b="1">
                <a:solidFill>
                  <a:schemeClr val="accent1"/>
                </a:solidFill>
                <a:latin typeface="Arial" panose="020B0604020202020204" pitchFamily="34" charset="0"/>
                <a:cs typeface="Arial" panose="020B0604020202020204" pitchFamily="34" charset="0"/>
              </a:defRPr>
            </a:lvl1pPr>
          </a:lstStyle>
          <a:p>
            <a:pPr lvl="0"/>
            <a:r>
              <a:rPr lang="en-US" dirty="0"/>
              <a:t>Title font: Arial Bold, 32pt</a:t>
            </a:r>
          </a:p>
        </p:txBody>
      </p:sp>
      <p:sp>
        <p:nvSpPr>
          <p:cNvPr id="21" name="Text Placeholder 22">
            <a:extLst>
              <a:ext uri="{FF2B5EF4-FFF2-40B4-BE49-F238E27FC236}">
                <a16:creationId xmlns:a16="http://schemas.microsoft.com/office/drawing/2014/main" id="{628572AF-D1A0-D542-88A6-B4FF8FA69373}"/>
              </a:ext>
            </a:extLst>
          </p:cNvPr>
          <p:cNvSpPr>
            <a:spLocks noGrp="1"/>
          </p:cNvSpPr>
          <p:nvPr>
            <p:ph type="body" sz="quarter" idx="11" hasCustomPrompt="1"/>
          </p:nvPr>
        </p:nvSpPr>
        <p:spPr>
          <a:xfrm>
            <a:off x="669975" y="916269"/>
            <a:ext cx="6283503" cy="426751"/>
          </a:xfrm>
          <a:prstGeom prst="rect">
            <a:avLst/>
          </a:prstGeom>
        </p:spPr>
        <p:txBody>
          <a:bodyPr lIns="0" tIns="0" rIns="0" bIns="0"/>
          <a:lstStyle>
            <a:lvl1pPr marL="0" indent="0">
              <a:buNone/>
              <a:defRPr sz="1552" b="1">
                <a:solidFill>
                  <a:schemeClr val="tx1"/>
                </a:solidFill>
                <a:latin typeface="Arial" panose="020B0604020202020204" pitchFamily="34" charset="0"/>
                <a:cs typeface="Arial" panose="020B0604020202020204" pitchFamily="34" charset="0"/>
              </a:defRPr>
            </a:lvl1pPr>
          </a:lstStyle>
          <a:p>
            <a:pPr lvl="0"/>
            <a:r>
              <a:rPr lang="en-US" dirty="0"/>
              <a:t>Page subtitle font: Arial Bold, 22pt</a:t>
            </a:r>
          </a:p>
        </p:txBody>
      </p:sp>
      <p:grpSp>
        <p:nvGrpSpPr>
          <p:cNvPr id="2" name="Group 1">
            <a:extLst>
              <a:ext uri="{FF2B5EF4-FFF2-40B4-BE49-F238E27FC236}">
                <a16:creationId xmlns:a16="http://schemas.microsoft.com/office/drawing/2014/main" id="{7597C5DC-977D-7734-12CC-011AFA3B3528}"/>
              </a:ext>
            </a:extLst>
          </p:cNvPr>
          <p:cNvGrpSpPr/>
          <p:nvPr userDrawn="1"/>
        </p:nvGrpSpPr>
        <p:grpSpPr>
          <a:xfrm>
            <a:off x="445558" y="6505088"/>
            <a:ext cx="398514" cy="110506"/>
            <a:chOff x="11411262" y="6509516"/>
            <a:chExt cx="398514" cy="110506"/>
          </a:xfrm>
        </p:grpSpPr>
        <p:sp>
          <p:nvSpPr>
            <p:cNvPr id="3" name="Rectangle: Diagonal Corners Rounded 2">
              <a:extLst>
                <a:ext uri="{FF2B5EF4-FFF2-40B4-BE49-F238E27FC236}">
                  <a16:creationId xmlns:a16="http://schemas.microsoft.com/office/drawing/2014/main" id="{1A7679EE-FF24-08BD-37E5-AC24D5EE2141}"/>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551"/>
            </a:p>
          </p:txBody>
        </p:sp>
        <p:sp>
          <p:nvSpPr>
            <p:cNvPr id="4" name="Rectangle: Diagonal Corners Rounded 3">
              <a:extLst>
                <a:ext uri="{FF2B5EF4-FFF2-40B4-BE49-F238E27FC236}">
                  <a16:creationId xmlns:a16="http://schemas.microsoft.com/office/drawing/2014/main" id="{BC39FD4E-823E-C2FC-709B-923193F814D1}"/>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551"/>
            </a:p>
          </p:txBody>
        </p:sp>
        <p:sp>
          <p:nvSpPr>
            <p:cNvPr id="5" name="Rectangle: Diagonal Corners Rounded 4">
              <a:extLst>
                <a:ext uri="{FF2B5EF4-FFF2-40B4-BE49-F238E27FC236}">
                  <a16:creationId xmlns:a16="http://schemas.microsoft.com/office/drawing/2014/main" id="{4F0DA4D2-F4C9-7BBC-FD1D-FAD5DE24545F}"/>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551"/>
            </a:p>
          </p:txBody>
        </p:sp>
      </p:grpSp>
      <p:sp>
        <p:nvSpPr>
          <p:cNvPr id="6" name="Slide Number Placeholder 6">
            <a:extLst>
              <a:ext uri="{FF2B5EF4-FFF2-40B4-BE49-F238E27FC236}">
                <a16:creationId xmlns:a16="http://schemas.microsoft.com/office/drawing/2014/main" id="{D8E486A0-2112-F3A9-FF06-93A08B44AF0E}"/>
              </a:ext>
            </a:extLst>
          </p:cNvPr>
          <p:cNvSpPr>
            <a:spLocks noGrp="1"/>
          </p:cNvSpPr>
          <p:nvPr>
            <p:ph type="sldNum" sz="quarter" idx="27"/>
          </p:nvPr>
        </p:nvSpPr>
        <p:spPr>
          <a:xfrm>
            <a:off x="825658" y="6418952"/>
            <a:ext cx="336550" cy="261610"/>
          </a:xfrm>
          <a:prstGeom prst="rect">
            <a:avLst/>
          </a:prstGeo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7" name="TextBox 6">
            <a:extLst>
              <a:ext uri="{FF2B5EF4-FFF2-40B4-BE49-F238E27FC236}">
                <a16:creationId xmlns:a16="http://schemas.microsoft.com/office/drawing/2014/main" id="{4739570C-C199-A07E-3AA8-129342E10B8B}"/>
              </a:ext>
            </a:extLst>
          </p:cNvPr>
          <p:cNvSpPr txBox="1"/>
          <p:nvPr userDrawn="1"/>
        </p:nvSpPr>
        <p:spPr>
          <a:xfrm>
            <a:off x="1256351" y="6482271"/>
            <a:ext cx="1618025" cy="153888"/>
          </a:xfrm>
          <a:prstGeom prst="rect">
            <a:avLst/>
          </a:prstGeom>
          <a:noFill/>
        </p:spPr>
        <p:txBody>
          <a:bodyPr wrap="square" lIns="0" tIns="0" rIns="0" bIns="0" rtlCol="0">
            <a:spAutoFit/>
          </a:bodyPr>
          <a:lstStyle/>
          <a:p>
            <a:pPr algn="ctr"/>
            <a:r>
              <a:rPr lang="en-GB" sz="1000" kern="1200" dirty="0">
                <a:solidFill>
                  <a:schemeClr val="tx1"/>
                </a:solidFill>
                <a:effectLst/>
                <a:latin typeface="+mn-lt"/>
                <a:ea typeface="+mn-ea"/>
                <a:cs typeface="+mn-cs"/>
              </a:rPr>
              <a:t>© Sembcorp Industries 2023</a:t>
            </a:r>
          </a:p>
        </p:txBody>
      </p:sp>
      <p:pic>
        <p:nvPicPr>
          <p:cNvPr id="8" name="Graphic 7">
            <a:extLst>
              <a:ext uri="{FF2B5EF4-FFF2-40B4-BE49-F238E27FC236}">
                <a16:creationId xmlns:a16="http://schemas.microsoft.com/office/drawing/2014/main" id="{9F46A4BB-2309-43EA-261D-3A97C1A0AB35}"/>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80" y="6244657"/>
            <a:ext cx="1190191" cy="378000"/>
          </a:xfrm>
          <a:prstGeom prst="rect">
            <a:avLst/>
          </a:prstGeom>
        </p:spPr>
      </p:pic>
      <p:sp>
        <p:nvSpPr>
          <p:cNvPr id="9" name="Slide Number Placeholder 4">
            <a:extLst>
              <a:ext uri="{FF2B5EF4-FFF2-40B4-BE49-F238E27FC236}">
                <a16:creationId xmlns:a16="http://schemas.microsoft.com/office/drawing/2014/main" id="{36FE1749-1E88-8E36-8D23-42BDE8B1A187}"/>
              </a:ext>
            </a:extLst>
          </p:cNvPr>
          <p:cNvSpPr txBox="1">
            <a:spLocks/>
          </p:cNvSpPr>
          <p:nvPr userDrawn="1"/>
        </p:nvSpPr>
        <p:spPr>
          <a:xfrm>
            <a:off x="933185" y="6540066"/>
            <a:ext cx="336550" cy="234429"/>
          </a:xfrm>
          <a:prstGeom prst="rect">
            <a:avLst/>
          </a:prstGeom>
        </p:spPr>
        <p:txBody>
          <a:bodyPr/>
          <a:lstStyle>
            <a:defPPr>
              <a:defRPr lang="en-US"/>
            </a:defPPr>
            <a:lvl1pPr marL="0" algn="l" defTabSz="1295979" rtl="0" eaLnBrk="1" latinLnBrk="0" hangingPunct="1">
              <a:defRPr sz="2551" kern="1200">
                <a:solidFill>
                  <a:schemeClr val="tx1"/>
                </a:solidFill>
                <a:latin typeface="+mn-lt"/>
                <a:ea typeface="+mn-ea"/>
                <a:cs typeface="+mn-cs"/>
              </a:defRPr>
            </a:lvl1pPr>
            <a:lvl2pPr marL="647990" algn="l" defTabSz="1295979" rtl="0" eaLnBrk="1" latinLnBrk="0" hangingPunct="1">
              <a:defRPr sz="2551" kern="1200">
                <a:solidFill>
                  <a:schemeClr val="tx1"/>
                </a:solidFill>
                <a:latin typeface="+mn-lt"/>
                <a:ea typeface="+mn-ea"/>
                <a:cs typeface="+mn-cs"/>
              </a:defRPr>
            </a:lvl2pPr>
            <a:lvl3pPr marL="1295979" algn="l" defTabSz="1295979" rtl="0" eaLnBrk="1" latinLnBrk="0" hangingPunct="1">
              <a:defRPr sz="2551" kern="1200">
                <a:solidFill>
                  <a:schemeClr val="tx1"/>
                </a:solidFill>
                <a:latin typeface="+mn-lt"/>
                <a:ea typeface="+mn-ea"/>
                <a:cs typeface="+mn-cs"/>
              </a:defRPr>
            </a:lvl3pPr>
            <a:lvl4pPr marL="1943969" algn="l" defTabSz="1295979" rtl="0" eaLnBrk="1" latinLnBrk="0" hangingPunct="1">
              <a:defRPr sz="2551" kern="1200">
                <a:solidFill>
                  <a:schemeClr val="tx1"/>
                </a:solidFill>
                <a:latin typeface="+mn-lt"/>
                <a:ea typeface="+mn-ea"/>
                <a:cs typeface="+mn-cs"/>
              </a:defRPr>
            </a:lvl4pPr>
            <a:lvl5pPr marL="2591958" algn="l" defTabSz="1295979" rtl="0" eaLnBrk="1" latinLnBrk="0" hangingPunct="1">
              <a:defRPr sz="2551" kern="1200">
                <a:solidFill>
                  <a:schemeClr val="tx1"/>
                </a:solidFill>
                <a:latin typeface="+mn-lt"/>
                <a:ea typeface="+mn-ea"/>
                <a:cs typeface="+mn-cs"/>
              </a:defRPr>
            </a:lvl5pPr>
            <a:lvl6pPr marL="3239948" algn="l" defTabSz="1295979" rtl="0" eaLnBrk="1" latinLnBrk="0" hangingPunct="1">
              <a:defRPr sz="2551" kern="1200">
                <a:solidFill>
                  <a:schemeClr val="tx1"/>
                </a:solidFill>
                <a:latin typeface="+mn-lt"/>
                <a:ea typeface="+mn-ea"/>
                <a:cs typeface="+mn-cs"/>
              </a:defRPr>
            </a:lvl6pPr>
            <a:lvl7pPr marL="3887937" algn="l" defTabSz="1295979" rtl="0" eaLnBrk="1" latinLnBrk="0" hangingPunct="1">
              <a:defRPr sz="2551" kern="1200">
                <a:solidFill>
                  <a:schemeClr val="tx1"/>
                </a:solidFill>
                <a:latin typeface="+mn-lt"/>
                <a:ea typeface="+mn-ea"/>
                <a:cs typeface="+mn-cs"/>
              </a:defRPr>
            </a:lvl7pPr>
            <a:lvl8pPr marL="4535927" algn="l" defTabSz="1295979" rtl="0" eaLnBrk="1" latinLnBrk="0" hangingPunct="1">
              <a:defRPr sz="2551" kern="1200">
                <a:solidFill>
                  <a:schemeClr val="tx1"/>
                </a:solidFill>
                <a:latin typeface="+mn-lt"/>
                <a:ea typeface="+mn-ea"/>
                <a:cs typeface="+mn-cs"/>
              </a:defRPr>
            </a:lvl8pPr>
            <a:lvl9pPr marL="5183916" algn="l" defTabSz="1295979" rtl="0" eaLnBrk="1" latinLnBrk="0" hangingPunct="1">
              <a:defRPr sz="2551" kern="1200">
                <a:solidFill>
                  <a:schemeClr val="tx1"/>
                </a:solidFill>
                <a:latin typeface="+mn-lt"/>
                <a:ea typeface="+mn-ea"/>
                <a:cs typeface="+mn-cs"/>
              </a:defRPr>
            </a:lvl9pPr>
          </a:lstStyle>
          <a:p>
            <a:endParaRPr lang="en-GB" sz="1800" dirty="0"/>
          </a:p>
        </p:txBody>
      </p:sp>
    </p:spTree>
    <p:extLst>
      <p:ext uri="{BB962C8B-B14F-4D97-AF65-F5344CB8AC3E}">
        <p14:creationId xmlns:p14="http://schemas.microsoft.com/office/powerpoint/2010/main" val="229527838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1_Simple text slide_1">
    <p:bg>
      <p:bgPr>
        <a:solidFill>
          <a:schemeClr val="bg1"/>
        </a:solidFill>
        <a:effectLst/>
      </p:bgPr>
    </p:bg>
    <p:spTree>
      <p:nvGrpSpPr>
        <p:cNvPr id="1" name=""/>
        <p:cNvGrpSpPr/>
        <p:nvPr/>
      </p:nvGrpSpPr>
      <p:grpSpPr>
        <a:xfrm>
          <a:off x="0" y="0"/>
          <a:ext cx="0" cy="0"/>
          <a:chOff x="0" y="0"/>
          <a:chExt cx="0" cy="0"/>
        </a:xfrm>
      </p:grpSpPr>
      <p:sp>
        <p:nvSpPr>
          <p:cNvPr id="20" name="Text Placeholder 18">
            <a:extLst>
              <a:ext uri="{FF2B5EF4-FFF2-40B4-BE49-F238E27FC236}">
                <a16:creationId xmlns:a16="http://schemas.microsoft.com/office/drawing/2014/main" id="{4830116D-2488-47F8-BC18-F909723AFBA4}"/>
              </a:ext>
            </a:extLst>
          </p:cNvPr>
          <p:cNvSpPr>
            <a:spLocks noGrp="1"/>
          </p:cNvSpPr>
          <p:nvPr>
            <p:ph type="body" sz="quarter" idx="26" hasCustomPrompt="1"/>
          </p:nvPr>
        </p:nvSpPr>
        <p:spPr>
          <a:xfrm>
            <a:off x="579438" y="526300"/>
            <a:ext cx="10634662" cy="480003"/>
          </a:xfrm>
        </p:spPr>
        <p:txBody>
          <a:bodyPr wrap="square" lIns="0" rIns="0">
            <a:spAutoFit/>
          </a:bodyPr>
          <a:lstStyle>
            <a:lvl1pPr marL="0" indent="0">
              <a:buNone/>
              <a:defRPr sz="2799" b="1">
                <a:solidFill>
                  <a:schemeClr val="accent1"/>
                </a:solidFill>
              </a:defRPr>
            </a:lvl1pPr>
          </a:lstStyle>
          <a:p>
            <a:pPr lvl="0"/>
            <a:r>
              <a:rPr lang="en-US"/>
              <a:t>Click to edit title styles</a:t>
            </a:r>
          </a:p>
        </p:txBody>
      </p:sp>
      <p:sp>
        <p:nvSpPr>
          <p:cNvPr id="21" name="Text Placeholder 18">
            <a:extLst>
              <a:ext uri="{FF2B5EF4-FFF2-40B4-BE49-F238E27FC236}">
                <a16:creationId xmlns:a16="http://schemas.microsoft.com/office/drawing/2014/main" id="{814F42F0-1A1F-41EA-BD8F-5CDA4D222317}"/>
              </a:ext>
            </a:extLst>
          </p:cNvPr>
          <p:cNvSpPr>
            <a:spLocks noGrp="1"/>
          </p:cNvSpPr>
          <p:nvPr>
            <p:ph type="body" sz="quarter" idx="17" hasCustomPrompt="1"/>
          </p:nvPr>
        </p:nvSpPr>
        <p:spPr>
          <a:xfrm>
            <a:off x="579500" y="1073904"/>
            <a:ext cx="10634600" cy="341632"/>
          </a:xfrm>
        </p:spPr>
        <p:txBody>
          <a:bodyPr wrap="square" lIns="0" rIns="0">
            <a:spAutoFit/>
          </a:bodyPr>
          <a:lstStyle>
            <a:lvl1pPr marL="0" indent="0">
              <a:buNone/>
              <a:defRPr sz="1800" b="1">
                <a:solidFill>
                  <a:schemeClr val="tx1"/>
                </a:solidFill>
              </a:defRPr>
            </a:lvl1pPr>
          </a:lstStyle>
          <a:p>
            <a:pPr lvl="0"/>
            <a:r>
              <a:rPr lang="en-US"/>
              <a:t>Click to edit title styles</a:t>
            </a:r>
          </a:p>
        </p:txBody>
      </p:sp>
      <p:pic>
        <p:nvPicPr>
          <p:cNvPr id="17" name="Graphic 16">
            <a:extLst>
              <a:ext uri="{FF2B5EF4-FFF2-40B4-BE49-F238E27FC236}">
                <a16:creationId xmlns:a16="http://schemas.microsoft.com/office/drawing/2014/main" id="{EADEC60B-B5C5-48F6-B4AF-9F8C2448FA4B}"/>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180" y="6244657"/>
            <a:ext cx="1190191" cy="378000"/>
          </a:xfrm>
          <a:prstGeom prst="rect">
            <a:avLst/>
          </a:prstGeom>
        </p:spPr>
      </p:pic>
      <p:sp>
        <p:nvSpPr>
          <p:cNvPr id="35" name="Slide Number Placeholder 6">
            <a:extLst>
              <a:ext uri="{FF2B5EF4-FFF2-40B4-BE49-F238E27FC236}">
                <a16:creationId xmlns:a16="http://schemas.microsoft.com/office/drawing/2014/main" id="{16C544C0-1A88-4303-AEC7-3603989BA669}"/>
              </a:ext>
            </a:extLst>
          </p:cNvPr>
          <p:cNvSpPr>
            <a:spLocks noGrp="1"/>
          </p:cNvSpPr>
          <p:nvPr>
            <p:ph type="sldNum" sz="quarter" idx="12"/>
          </p:nvPr>
        </p:nvSpPr>
        <p:spPr>
          <a:xfrm>
            <a:off x="825658"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a:p>
        </p:txBody>
      </p:sp>
      <p:grpSp>
        <p:nvGrpSpPr>
          <p:cNvPr id="36" name="Group 35">
            <a:extLst>
              <a:ext uri="{FF2B5EF4-FFF2-40B4-BE49-F238E27FC236}">
                <a16:creationId xmlns:a16="http://schemas.microsoft.com/office/drawing/2014/main" id="{3A8DFEEB-4B11-4C5A-8F05-C83BC38BB100}"/>
              </a:ext>
            </a:extLst>
          </p:cNvPr>
          <p:cNvGrpSpPr/>
          <p:nvPr userDrawn="1"/>
        </p:nvGrpSpPr>
        <p:grpSpPr>
          <a:xfrm>
            <a:off x="445558" y="6505088"/>
            <a:ext cx="398514" cy="110506"/>
            <a:chOff x="11411262" y="6509516"/>
            <a:chExt cx="398514" cy="110506"/>
          </a:xfrm>
        </p:grpSpPr>
        <p:sp>
          <p:nvSpPr>
            <p:cNvPr id="37" name="Rectangle: Diagonal Corners Rounded 36">
              <a:extLst>
                <a:ext uri="{FF2B5EF4-FFF2-40B4-BE49-F238E27FC236}">
                  <a16:creationId xmlns:a16="http://schemas.microsoft.com/office/drawing/2014/main" id="{D0EC5906-BE9B-4DF3-BB69-4BE5B2E8C7B4}"/>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551"/>
            </a:p>
          </p:txBody>
        </p:sp>
        <p:sp>
          <p:nvSpPr>
            <p:cNvPr id="38" name="Rectangle: Diagonal Corners Rounded 37">
              <a:extLst>
                <a:ext uri="{FF2B5EF4-FFF2-40B4-BE49-F238E27FC236}">
                  <a16:creationId xmlns:a16="http://schemas.microsoft.com/office/drawing/2014/main" id="{DDDC0A24-2947-46F4-9998-68878F6E44FB}"/>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551"/>
            </a:p>
          </p:txBody>
        </p:sp>
        <p:sp>
          <p:nvSpPr>
            <p:cNvPr id="39" name="Rectangle: Diagonal Corners Rounded 38">
              <a:extLst>
                <a:ext uri="{FF2B5EF4-FFF2-40B4-BE49-F238E27FC236}">
                  <a16:creationId xmlns:a16="http://schemas.microsoft.com/office/drawing/2014/main" id="{1E6C0463-2A11-4126-A375-E8DD52EE101F}"/>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551"/>
            </a:p>
          </p:txBody>
        </p:sp>
      </p:grpSp>
      <p:sp>
        <p:nvSpPr>
          <p:cNvPr id="14" name="TextBox 13">
            <a:extLst>
              <a:ext uri="{FF2B5EF4-FFF2-40B4-BE49-F238E27FC236}">
                <a16:creationId xmlns:a16="http://schemas.microsoft.com/office/drawing/2014/main" id="{B9F37F55-4F20-374B-A606-306DCAB96FD5}"/>
              </a:ext>
            </a:extLst>
          </p:cNvPr>
          <p:cNvSpPr txBox="1"/>
          <p:nvPr userDrawn="1"/>
        </p:nvSpPr>
        <p:spPr>
          <a:xfrm>
            <a:off x="1256351" y="6482271"/>
            <a:ext cx="1618025" cy="153888"/>
          </a:xfrm>
          <a:prstGeom prst="rect">
            <a:avLst/>
          </a:prstGeom>
          <a:noFill/>
        </p:spPr>
        <p:txBody>
          <a:bodyPr wrap="square" lIns="0" tIns="0" rIns="0" bIns="0" rtlCol="0">
            <a:spAutoFit/>
          </a:bodyPr>
          <a:lstStyle/>
          <a:p>
            <a:pPr algn="l"/>
            <a:r>
              <a:rPr lang="en-GB" sz="1000" kern="1200">
                <a:solidFill>
                  <a:schemeClr val="tx1"/>
                </a:solidFill>
                <a:effectLst/>
                <a:latin typeface="+mn-lt"/>
                <a:ea typeface="+mn-ea"/>
                <a:cs typeface="+mn-cs"/>
              </a:rPr>
              <a:t>© Sembcorp Industries</a:t>
            </a:r>
            <a:endParaRPr lang="en-GB" sz="1000"/>
          </a:p>
        </p:txBody>
      </p:sp>
      <p:sp>
        <p:nvSpPr>
          <p:cNvPr id="15" name="Text Placeholder 2"/>
          <p:cNvSpPr>
            <a:spLocks noGrp="1"/>
          </p:cNvSpPr>
          <p:nvPr>
            <p:ph type="body" sz="quarter" idx="27"/>
          </p:nvPr>
        </p:nvSpPr>
        <p:spPr>
          <a:xfrm>
            <a:off x="579438" y="1482726"/>
            <a:ext cx="10634662" cy="3705225"/>
          </a:xfrm>
        </p:spPr>
        <p:txBody>
          <a:bodyPr/>
          <a:lstStyle>
            <a:lvl1pPr marL="342867" indent="-342867">
              <a:buFont typeface="Arial" panose="020B0604020202020204" pitchFamily="34" charset="0"/>
              <a:buChar char="•"/>
              <a:defRPr/>
            </a:lvl1pPr>
            <a:lvl2pPr marL="742880" indent="-285723">
              <a:buFont typeface="Arial" panose="020B0604020202020204" pitchFamily="34" charset="0"/>
              <a:buChar char="•"/>
              <a:defRPr b="0"/>
            </a:lvl2pPr>
            <a:lvl3pPr marL="1200036" indent="-285723">
              <a:buFont typeface="Arial" panose="020B0604020202020204" pitchFamily="34" charset="0"/>
              <a:buChar char="•"/>
              <a:defRPr/>
            </a:lvl3pPr>
            <a:lvl4pPr marL="1657193" indent="-285723">
              <a:buFont typeface="Arial" panose="020B0604020202020204" pitchFamily="34" charset="0"/>
              <a:buChar char="•"/>
              <a:defRPr/>
            </a:lvl4pPr>
            <a:lvl5pPr marL="2000060" indent="-171434">
              <a:buFont typeface="Arial" panose="020B0604020202020204" pitchFamily="34" charset="0"/>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52897522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3F56A-C05D-5508-46A9-E21D29B5405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56A65D9-C861-6B17-5782-FE1B912C054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32008DA-7AF3-1793-847C-D3F9C1C73C51}"/>
              </a:ext>
            </a:extLst>
          </p:cNvPr>
          <p:cNvSpPr>
            <a:spLocks noGrp="1"/>
          </p:cNvSpPr>
          <p:nvPr>
            <p:ph type="dt" sz="half" idx="10"/>
          </p:nvPr>
        </p:nvSpPr>
        <p:spPr/>
        <p:txBody>
          <a:bodyPr/>
          <a:lstStyle/>
          <a:p>
            <a:fld id="{4FD4CF3E-64E1-483D-9069-A65ADC06D41B}" type="datetimeFigureOut">
              <a:rPr lang="en-IN" smtClean="0"/>
              <a:t>31-12-2024</a:t>
            </a:fld>
            <a:endParaRPr lang="en-IN"/>
          </a:p>
        </p:txBody>
      </p:sp>
      <p:sp>
        <p:nvSpPr>
          <p:cNvPr id="5" name="Footer Placeholder 4">
            <a:extLst>
              <a:ext uri="{FF2B5EF4-FFF2-40B4-BE49-F238E27FC236}">
                <a16:creationId xmlns:a16="http://schemas.microsoft.com/office/drawing/2014/main" id="{36A8B7B7-C333-A3DB-13B2-50F8C56B1ED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62C9852-AB13-C9C7-A632-98CB46249BC1}"/>
              </a:ext>
            </a:extLst>
          </p:cNvPr>
          <p:cNvSpPr>
            <a:spLocks noGrp="1"/>
          </p:cNvSpPr>
          <p:nvPr>
            <p:ph type="sldNum" sz="quarter" idx="12"/>
          </p:nvPr>
        </p:nvSpPr>
        <p:spPr/>
        <p:txBody>
          <a:bodyPr/>
          <a:lstStyle/>
          <a:p>
            <a:fld id="{8BA4458C-DA89-43AD-90DF-E6D3144E439F}" type="slidenum">
              <a:rPr lang="en-IN" smtClean="0"/>
              <a:t>‹#›</a:t>
            </a:fld>
            <a:endParaRPr lang="en-IN"/>
          </a:p>
        </p:txBody>
      </p:sp>
    </p:spTree>
    <p:extLst>
      <p:ext uri="{BB962C8B-B14F-4D97-AF65-F5344CB8AC3E}">
        <p14:creationId xmlns:p14="http://schemas.microsoft.com/office/powerpoint/2010/main" val="135799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ver Title Slide - Green w icon">
    <p:spTree>
      <p:nvGrpSpPr>
        <p:cNvPr id="1" name=""/>
        <p:cNvGrpSpPr/>
        <p:nvPr/>
      </p:nvGrpSpPr>
      <p:grpSpPr>
        <a:xfrm>
          <a:off x="0" y="0"/>
          <a:ext cx="0" cy="0"/>
          <a:chOff x="0" y="0"/>
          <a:chExt cx="0" cy="0"/>
        </a:xfrm>
      </p:grpSpPr>
      <p:sp>
        <p:nvSpPr>
          <p:cNvPr id="12" name="Picture Placeholder 34">
            <a:extLst>
              <a:ext uri="{FF2B5EF4-FFF2-40B4-BE49-F238E27FC236}">
                <a16:creationId xmlns:a16="http://schemas.microsoft.com/office/drawing/2014/main" id="{1B347949-438E-423E-B7AB-1521035FBC71}"/>
              </a:ext>
            </a:extLst>
          </p:cNvPr>
          <p:cNvSpPr>
            <a:spLocks noGrp="1"/>
          </p:cNvSpPr>
          <p:nvPr>
            <p:ph type="pic" sz="quarter" idx="17"/>
          </p:nvPr>
        </p:nvSpPr>
        <p:spPr>
          <a:xfrm>
            <a:off x="447675" y="428625"/>
            <a:ext cx="11296800" cy="4743451"/>
          </a:xfrm>
          <a:prstGeom prst="round2DiagRect">
            <a:avLst>
              <a:gd name="adj1" fmla="val 19814"/>
              <a:gd name="adj2" fmla="val 0"/>
            </a:avLst>
          </a:prstGeom>
          <a:solidFill>
            <a:schemeClr val="accent1"/>
          </a:solidFill>
          <a:ln w="1905">
            <a:noFill/>
          </a:ln>
        </p:spPr>
        <p:txBody>
          <a:bodyPr>
            <a:normAutofit/>
          </a:bodyPr>
          <a:lstStyle>
            <a:lvl1pPr>
              <a:defRPr sz="1600">
                <a:solidFill>
                  <a:schemeClr val="tx1">
                    <a:alpha val="0"/>
                  </a:schemeClr>
                </a:solidFill>
              </a:defRPr>
            </a:lvl1pPr>
          </a:lstStyle>
          <a:p>
            <a:endParaRPr lang="en-GB" dirty="0"/>
          </a:p>
        </p:txBody>
      </p:sp>
      <p:sp>
        <p:nvSpPr>
          <p:cNvPr id="13" name="Title 1">
            <a:extLst>
              <a:ext uri="{FF2B5EF4-FFF2-40B4-BE49-F238E27FC236}">
                <a16:creationId xmlns:a16="http://schemas.microsoft.com/office/drawing/2014/main" id="{BDA429B8-82B7-4C11-823A-1C1C59D83A3F}"/>
              </a:ext>
            </a:extLst>
          </p:cNvPr>
          <p:cNvSpPr>
            <a:spLocks noGrp="1"/>
          </p:cNvSpPr>
          <p:nvPr>
            <p:ph type="ctrTitle" hasCustomPrompt="1"/>
          </p:nvPr>
        </p:nvSpPr>
        <p:spPr>
          <a:xfrm>
            <a:off x="1201269" y="1309498"/>
            <a:ext cx="4494681" cy="535531"/>
          </a:xfrm>
        </p:spPr>
        <p:txBody>
          <a:bodyPr wrap="square" lIns="0" rIns="0" anchor="b">
            <a:spAutoFit/>
          </a:bodyPr>
          <a:lstStyle>
            <a:lvl1pPr algn="l">
              <a:defRPr sz="3200" b="1">
                <a:solidFill>
                  <a:schemeClr val="bg1"/>
                </a:solidFill>
                <a:latin typeface="Arial" panose="020B0604020202020204" pitchFamily="34" charset="0"/>
                <a:cs typeface="Arial" panose="020B0604020202020204" pitchFamily="34" charset="0"/>
              </a:defRPr>
            </a:lvl1pPr>
          </a:lstStyle>
          <a:p>
            <a:r>
              <a:rPr lang="en-US" dirty="0"/>
              <a:t>Click to edit title style</a:t>
            </a:r>
            <a:endParaRPr lang="en-GB" dirty="0"/>
          </a:p>
        </p:txBody>
      </p:sp>
      <p:sp>
        <p:nvSpPr>
          <p:cNvPr id="14" name="Subtitle 2">
            <a:extLst>
              <a:ext uri="{FF2B5EF4-FFF2-40B4-BE49-F238E27FC236}">
                <a16:creationId xmlns:a16="http://schemas.microsoft.com/office/drawing/2014/main" id="{46911DE3-9E87-4B93-B993-343821CCC824}"/>
              </a:ext>
            </a:extLst>
          </p:cNvPr>
          <p:cNvSpPr>
            <a:spLocks noGrp="1"/>
          </p:cNvSpPr>
          <p:nvPr>
            <p:ph type="subTitle" idx="1" hasCustomPrompt="1"/>
          </p:nvPr>
        </p:nvSpPr>
        <p:spPr>
          <a:xfrm>
            <a:off x="1201272" y="1852873"/>
            <a:ext cx="6485404" cy="535531"/>
          </a:xfrm>
        </p:spPr>
        <p:txBody>
          <a:bodyPr wrap="square" lIns="0" rIns="0">
            <a:spAutoFit/>
          </a:bodyPr>
          <a:lstStyle>
            <a:lvl1pPr marL="0" indent="0" algn="l">
              <a:buNone/>
              <a:defRPr sz="3200" b="1">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 level 1 style</a:t>
            </a:r>
            <a:endParaRPr lang="en-GB" dirty="0"/>
          </a:p>
        </p:txBody>
      </p:sp>
      <p:sp>
        <p:nvSpPr>
          <p:cNvPr id="15" name="Text Placeholder 18">
            <a:extLst>
              <a:ext uri="{FF2B5EF4-FFF2-40B4-BE49-F238E27FC236}">
                <a16:creationId xmlns:a16="http://schemas.microsoft.com/office/drawing/2014/main" id="{7BF4E7E0-1C3E-4616-B262-39EB510746FC}"/>
              </a:ext>
            </a:extLst>
          </p:cNvPr>
          <p:cNvSpPr>
            <a:spLocks noGrp="1"/>
          </p:cNvSpPr>
          <p:nvPr>
            <p:ph type="body" sz="quarter" idx="14" hasCustomPrompt="1"/>
          </p:nvPr>
        </p:nvSpPr>
        <p:spPr>
          <a:xfrm>
            <a:off x="1201269" y="2397929"/>
            <a:ext cx="4142256" cy="397032"/>
          </a:xfrm>
        </p:spPr>
        <p:txBody>
          <a:bodyPr wrap="square" lIns="0" rIns="0">
            <a:spAutoFit/>
          </a:bodyPr>
          <a:lstStyle>
            <a:lvl1pPr marL="0" indent="0">
              <a:buNone/>
              <a:defRPr sz="2200">
                <a:solidFill>
                  <a:schemeClr val="bg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r>
              <a:rPr lang="en-US" dirty="0"/>
              <a:t>Click to edit subtitle level 2 style</a:t>
            </a:r>
            <a:endParaRPr lang="en-GB" dirty="0"/>
          </a:p>
        </p:txBody>
      </p:sp>
      <p:sp>
        <p:nvSpPr>
          <p:cNvPr id="16" name="Text Placeholder 21">
            <a:extLst>
              <a:ext uri="{FF2B5EF4-FFF2-40B4-BE49-F238E27FC236}">
                <a16:creationId xmlns:a16="http://schemas.microsoft.com/office/drawing/2014/main" id="{14369351-4E4B-41ED-946A-413E75FC6475}"/>
              </a:ext>
            </a:extLst>
          </p:cNvPr>
          <p:cNvSpPr>
            <a:spLocks noGrp="1"/>
          </p:cNvSpPr>
          <p:nvPr>
            <p:ph type="body" sz="quarter" idx="15" hasCustomPrompt="1"/>
          </p:nvPr>
        </p:nvSpPr>
        <p:spPr>
          <a:xfrm>
            <a:off x="1201270" y="3170502"/>
            <a:ext cx="2637305" cy="341632"/>
          </a:xfrm>
        </p:spPr>
        <p:txBody>
          <a:bodyPr wrap="square" lIns="0" rIns="0">
            <a:spAutoFit/>
          </a:bodyPr>
          <a:lstStyle>
            <a:lvl1pPr marL="0" indent="0">
              <a:buNone/>
              <a:defRPr sz="1800" b="1">
                <a:solidFill>
                  <a:schemeClr val="bg1"/>
                </a:solidFill>
              </a:defRPr>
            </a:lvl1pPr>
            <a:lvl5pPr marL="1828800" indent="0">
              <a:buNone/>
              <a:defRPr/>
            </a:lvl5pPr>
          </a:lstStyle>
          <a:p>
            <a:pPr lvl="0"/>
            <a:r>
              <a:rPr lang="en-US" dirty="0"/>
              <a:t>Click to edit date style</a:t>
            </a:r>
            <a:endParaRPr lang="en-GB" dirty="0"/>
          </a:p>
        </p:txBody>
      </p:sp>
      <p:pic>
        <p:nvPicPr>
          <p:cNvPr id="8" name="Graphic 7">
            <a:extLst>
              <a:ext uri="{FF2B5EF4-FFF2-40B4-BE49-F238E27FC236}">
                <a16:creationId xmlns:a16="http://schemas.microsoft.com/office/drawing/2014/main" id="{D1AF5CBD-6414-4BFF-AF7C-67D6B3EA196F}"/>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86021" y="5912911"/>
            <a:ext cx="1756947" cy="558000"/>
          </a:xfrm>
          <a:prstGeom prst="rect">
            <a:avLst/>
          </a:prstGeom>
        </p:spPr>
      </p:pic>
      <p:grpSp>
        <p:nvGrpSpPr>
          <p:cNvPr id="10" name="Group 9">
            <a:extLst>
              <a:ext uri="{FF2B5EF4-FFF2-40B4-BE49-F238E27FC236}">
                <a16:creationId xmlns:a16="http://schemas.microsoft.com/office/drawing/2014/main" id="{4954243B-DD3E-4EE7-9C0A-796BE40A7BC0}"/>
              </a:ext>
            </a:extLst>
          </p:cNvPr>
          <p:cNvGrpSpPr/>
          <p:nvPr userDrawn="1"/>
        </p:nvGrpSpPr>
        <p:grpSpPr>
          <a:xfrm>
            <a:off x="442913" y="6505088"/>
            <a:ext cx="398514" cy="110506"/>
            <a:chOff x="11411262" y="6509516"/>
            <a:chExt cx="398514" cy="110506"/>
          </a:xfrm>
        </p:grpSpPr>
        <p:sp>
          <p:nvSpPr>
            <p:cNvPr id="11" name="Rectangle: Diagonal Corners Rounded 8">
              <a:extLst>
                <a:ext uri="{FF2B5EF4-FFF2-40B4-BE49-F238E27FC236}">
                  <a16:creationId xmlns:a16="http://schemas.microsoft.com/office/drawing/2014/main" id="{CCCD2D0E-751A-4332-92A6-9E273242E292}"/>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Diagonal Corners Rounded 9">
              <a:extLst>
                <a:ext uri="{FF2B5EF4-FFF2-40B4-BE49-F238E27FC236}">
                  <a16:creationId xmlns:a16="http://schemas.microsoft.com/office/drawing/2014/main" id="{F1277FB8-3E32-4D1A-843A-8BBD2A5BD1EF}"/>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Diagonal Corners Rounded 10">
              <a:extLst>
                <a:ext uri="{FF2B5EF4-FFF2-40B4-BE49-F238E27FC236}">
                  <a16:creationId xmlns:a16="http://schemas.microsoft.com/office/drawing/2014/main" id="{BBED1675-231A-464A-BB97-91C7DCC58C61}"/>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9" name="Slide Number Placeholder 6">
            <a:extLst>
              <a:ext uri="{FF2B5EF4-FFF2-40B4-BE49-F238E27FC236}">
                <a16:creationId xmlns:a16="http://schemas.microsoft.com/office/drawing/2014/main" id="{5569AC08-92B8-4ADE-AAF4-060697A720D2}"/>
              </a:ext>
            </a:extLst>
          </p:cNvPr>
          <p:cNvSpPr>
            <a:spLocks noGrp="1"/>
          </p:cNvSpPr>
          <p:nvPr>
            <p:ph type="sldNum" sz="quarter" idx="12"/>
          </p:nvPr>
        </p:nvSpPr>
        <p:spPr>
          <a:xfrm>
            <a:off x="816133"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20" name="TextBox 19">
            <a:extLst>
              <a:ext uri="{FF2B5EF4-FFF2-40B4-BE49-F238E27FC236}">
                <a16:creationId xmlns:a16="http://schemas.microsoft.com/office/drawing/2014/main" id="{89E44A21-BA90-4AE9-8325-727B450D3363}"/>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3509428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ver Title Slide - Green">
    <p:spTree>
      <p:nvGrpSpPr>
        <p:cNvPr id="1" name=""/>
        <p:cNvGrpSpPr/>
        <p:nvPr/>
      </p:nvGrpSpPr>
      <p:grpSpPr>
        <a:xfrm>
          <a:off x="0" y="0"/>
          <a:ext cx="0" cy="0"/>
          <a:chOff x="0" y="0"/>
          <a:chExt cx="0" cy="0"/>
        </a:xfrm>
      </p:grpSpPr>
      <p:sp>
        <p:nvSpPr>
          <p:cNvPr id="21" name="Rectangle: Diagonal Corners Rounded 20">
            <a:extLst>
              <a:ext uri="{FF2B5EF4-FFF2-40B4-BE49-F238E27FC236}">
                <a16:creationId xmlns:a16="http://schemas.microsoft.com/office/drawing/2014/main" id="{76DA2EA0-AEF1-4883-9775-6AF6F11FB7DD}"/>
              </a:ext>
            </a:extLst>
          </p:cNvPr>
          <p:cNvSpPr/>
          <p:nvPr userDrawn="1"/>
        </p:nvSpPr>
        <p:spPr>
          <a:xfrm>
            <a:off x="447674" y="444239"/>
            <a:ext cx="11296800" cy="4744800"/>
          </a:xfrm>
          <a:prstGeom prst="round2DiagRect">
            <a:avLst>
              <a:gd name="adj1" fmla="val 20213"/>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itle 1">
            <a:extLst>
              <a:ext uri="{FF2B5EF4-FFF2-40B4-BE49-F238E27FC236}">
                <a16:creationId xmlns:a16="http://schemas.microsoft.com/office/drawing/2014/main" id="{286C39FB-58A8-4AED-B239-E021C4910011}"/>
              </a:ext>
            </a:extLst>
          </p:cNvPr>
          <p:cNvSpPr>
            <a:spLocks noGrp="1"/>
          </p:cNvSpPr>
          <p:nvPr>
            <p:ph type="ctrTitle" hasCustomPrompt="1"/>
          </p:nvPr>
        </p:nvSpPr>
        <p:spPr>
          <a:xfrm>
            <a:off x="1201269" y="1309498"/>
            <a:ext cx="4494681" cy="535531"/>
          </a:xfrm>
        </p:spPr>
        <p:txBody>
          <a:bodyPr wrap="square" lIns="0" rIns="0" anchor="b">
            <a:spAutoFit/>
          </a:bodyPr>
          <a:lstStyle>
            <a:lvl1pPr algn="l">
              <a:defRPr sz="3200" b="1">
                <a:solidFill>
                  <a:schemeClr val="bg1"/>
                </a:solidFill>
                <a:latin typeface="Arial" panose="020B0604020202020204" pitchFamily="34" charset="0"/>
                <a:cs typeface="Arial" panose="020B0604020202020204" pitchFamily="34" charset="0"/>
              </a:defRPr>
            </a:lvl1pPr>
          </a:lstStyle>
          <a:p>
            <a:r>
              <a:rPr lang="en-US" dirty="0"/>
              <a:t>Click to edit title style</a:t>
            </a:r>
            <a:endParaRPr lang="en-GB" dirty="0"/>
          </a:p>
        </p:txBody>
      </p:sp>
      <p:sp>
        <p:nvSpPr>
          <p:cNvPr id="17" name="Subtitle 2">
            <a:extLst>
              <a:ext uri="{FF2B5EF4-FFF2-40B4-BE49-F238E27FC236}">
                <a16:creationId xmlns:a16="http://schemas.microsoft.com/office/drawing/2014/main" id="{7C44FC21-8FA6-4DBC-8752-8FE3B93EF006}"/>
              </a:ext>
            </a:extLst>
          </p:cNvPr>
          <p:cNvSpPr>
            <a:spLocks noGrp="1"/>
          </p:cNvSpPr>
          <p:nvPr>
            <p:ph type="subTitle" idx="1" hasCustomPrompt="1"/>
          </p:nvPr>
        </p:nvSpPr>
        <p:spPr>
          <a:xfrm>
            <a:off x="1201272" y="1852873"/>
            <a:ext cx="6485404" cy="535531"/>
          </a:xfrm>
        </p:spPr>
        <p:txBody>
          <a:bodyPr wrap="square" lIns="0" rIns="0">
            <a:spAutoFit/>
          </a:bodyPr>
          <a:lstStyle>
            <a:lvl1pPr marL="0" indent="0" algn="l">
              <a:buNone/>
              <a:defRPr sz="3200" b="1">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 level 1 style</a:t>
            </a:r>
            <a:endParaRPr lang="en-GB" dirty="0"/>
          </a:p>
        </p:txBody>
      </p:sp>
      <p:sp>
        <p:nvSpPr>
          <p:cNvPr id="18" name="Text Placeholder 18">
            <a:extLst>
              <a:ext uri="{FF2B5EF4-FFF2-40B4-BE49-F238E27FC236}">
                <a16:creationId xmlns:a16="http://schemas.microsoft.com/office/drawing/2014/main" id="{D155498C-1317-42CB-B1F1-FC5A2C8CF06E}"/>
              </a:ext>
            </a:extLst>
          </p:cNvPr>
          <p:cNvSpPr>
            <a:spLocks noGrp="1"/>
          </p:cNvSpPr>
          <p:nvPr>
            <p:ph type="body" sz="quarter" idx="14" hasCustomPrompt="1"/>
          </p:nvPr>
        </p:nvSpPr>
        <p:spPr>
          <a:xfrm>
            <a:off x="1201269" y="2397929"/>
            <a:ext cx="4142256" cy="397032"/>
          </a:xfrm>
        </p:spPr>
        <p:txBody>
          <a:bodyPr wrap="square" lIns="0" rIns="0">
            <a:spAutoFit/>
          </a:bodyPr>
          <a:lstStyle>
            <a:lvl1pPr marL="0" indent="0">
              <a:buNone/>
              <a:defRPr sz="2200">
                <a:solidFill>
                  <a:schemeClr val="bg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r>
              <a:rPr lang="en-US" dirty="0"/>
              <a:t>Click to edit subtitle level 2 style</a:t>
            </a:r>
            <a:endParaRPr lang="en-GB" dirty="0"/>
          </a:p>
        </p:txBody>
      </p:sp>
      <p:sp>
        <p:nvSpPr>
          <p:cNvPr id="20" name="Text Placeholder 21">
            <a:extLst>
              <a:ext uri="{FF2B5EF4-FFF2-40B4-BE49-F238E27FC236}">
                <a16:creationId xmlns:a16="http://schemas.microsoft.com/office/drawing/2014/main" id="{340A947B-3221-47DD-9097-DB3CFB6A7C2A}"/>
              </a:ext>
            </a:extLst>
          </p:cNvPr>
          <p:cNvSpPr>
            <a:spLocks noGrp="1"/>
          </p:cNvSpPr>
          <p:nvPr>
            <p:ph type="body" sz="quarter" idx="15" hasCustomPrompt="1"/>
          </p:nvPr>
        </p:nvSpPr>
        <p:spPr>
          <a:xfrm>
            <a:off x="1201270" y="3170502"/>
            <a:ext cx="2637305" cy="341632"/>
          </a:xfrm>
        </p:spPr>
        <p:txBody>
          <a:bodyPr wrap="square" lIns="0" rIns="0">
            <a:spAutoFit/>
          </a:bodyPr>
          <a:lstStyle>
            <a:lvl1pPr marL="0" indent="0">
              <a:buNone/>
              <a:defRPr sz="1800" b="1">
                <a:solidFill>
                  <a:schemeClr val="bg1"/>
                </a:solidFill>
              </a:defRPr>
            </a:lvl1pPr>
            <a:lvl5pPr marL="1828800" indent="0">
              <a:buNone/>
              <a:defRPr/>
            </a:lvl5pPr>
          </a:lstStyle>
          <a:p>
            <a:pPr lvl="0"/>
            <a:r>
              <a:rPr lang="en-US" dirty="0"/>
              <a:t>Click to edit date style</a:t>
            </a:r>
            <a:endParaRPr lang="en-GB" dirty="0"/>
          </a:p>
        </p:txBody>
      </p:sp>
      <p:pic>
        <p:nvPicPr>
          <p:cNvPr id="8" name="Graphic 7">
            <a:extLst>
              <a:ext uri="{FF2B5EF4-FFF2-40B4-BE49-F238E27FC236}">
                <a16:creationId xmlns:a16="http://schemas.microsoft.com/office/drawing/2014/main" id="{E8333934-7051-491D-BCF1-0891A19AC57B}"/>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86021" y="5912911"/>
            <a:ext cx="1756947" cy="558000"/>
          </a:xfrm>
          <a:prstGeom prst="rect">
            <a:avLst/>
          </a:prstGeom>
        </p:spPr>
      </p:pic>
      <p:grpSp>
        <p:nvGrpSpPr>
          <p:cNvPr id="9" name="Group 8">
            <a:extLst>
              <a:ext uri="{FF2B5EF4-FFF2-40B4-BE49-F238E27FC236}">
                <a16:creationId xmlns:a16="http://schemas.microsoft.com/office/drawing/2014/main" id="{4954243B-DD3E-4EE7-9C0A-796BE40A7BC0}"/>
              </a:ext>
            </a:extLst>
          </p:cNvPr>
          <p:cNvGrpSpPr/>
          <p:nvPr userDrawn="1"/>
        </p:nvGrpSpPr>
        <p:grpSpPr>
          <a:xfrm>
            <a:off x="442913" y="6505088"/>
            <a:ext cx="398514" cy="110506"/>
            <a:chOff x="11411262" y="6509516"/>
            <a:chExt cx="398514" cy="110506"/>
          </a:xfrm>
        </p:grpSpPr>
        <p:sp>
          <p:nvSpPr>
            <p:cNvPr id="11" name="Rectangle: Diagonal Corners Rounded 8">
              <a:extLst>
                <a:ext uri="{FF2B5EF4-FFF2-40B4-BE49-F238E27FC236}">
                  <a16:creationId xmlns:a16="http://schemas.microsoft.com/office/drawing/2014/main" id="{CCCD2D0E-751A-4332-92A6-9E273242E292}"/>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Diagonal Corners Rounded 9">
              <a:extLst>
                <a:ext uri="{FF2B5EF4-FFF2-40B4-BE49-F238E27FC236}">
                  <a16:creationId xmlns:a16="http://schemas.microsoft.com/office/drawing/2014/main" id="{F1277FB8-3E32-4D1A-843A-8BBD2A5BD1EF}"/>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Diagonal Corners Rounded 10">
              <a:extLst>
                <a:ext uri="{FF2B5EF4-FFF2-40B4-BE49-F238E27FC236}">
                  <a16:creationId xmlns:a16="http://schemas.microsoft.com/office/drawing/2014/main" id="{BBED1675-231A-464A-BB97-91C7DCC58C61}"/>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4" name="Slide Number Placeholder 6">
            <a:extLst>
              <a:ext uri="{FF2B5EF4-FFF2-40B4-BE49-F238E27FC236}">
                <a16:creationId xmlns:a16="http://schemas.microsoft.com/office/drawing/2014/main" id="{5569AC08-92B8-4ADE-AAF4-060697A720D2}"/>
              </a:ext>
            </a:extLst>
          </p:cNvPr>
          <p:cNvSpPr>
            <a:spLocks noGrp="1"/>
          </p:cNvSpPr>
          <p:nvPr>
            <p:ph type="sldNum" sz="quarter" idx="12"/>
          </p:nvPr>
        </p:nvSpPr>
        <p:spPr>
          <a:xfrm>
            <a:off x="816133"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15" name="TextBox 14">
            <a:extLst>
              <a:ext uri="{FF2B5EF4-FFF2-40B4-BE49-F238E27FC236}">
                <a16:creationId xmlns:a16="http://schemas.microsoft.com/office/drawing/2014/main" id="{89E44A21-BA90-4AE9-8325-727B450D3363}"/>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1134810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tro/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18EB9-5EF6-41CB-9332-03279EFFC50D}"/>
              </a:ext>
            </a:extLst>
          </p:cNvPr>
          <p:cNvSpPr>
            <a:spLocks noGrp="1"/>
          </p:cNvSpPr>
          <p:nvPr>
            <p:ph type="title" hasCustomPrompt="1"/>
          </p:nvPr>
        </p:nvSpPr>
        <p:spPr>
          <a:xfrm>
            <a:off x="831850" y="1896114"/>
            <a:ext cx="5820410" cy="535531"/>
          </a:xfrm>
          <a:ln>
            <a:noFill/>
            <a:extLst>
              <a:ext uri="{C807C97D-BFC1-408E-A445-0C87EB9F89A2}">
                <ask:lineSketchStyleProps xmlns:ask="http://schemas.microsoft.com/office/drawing/2018/sketchyshapes">
                  <ask:type>
                    <ask:lineSketchNone/>
                  </ask:type>
                </ask:lineSketchStyleProps>
              </a:ext>
            </a:extLst>
          </a:ln>
          <a:effectLst>
            <a:softEdge rad="0"/>
          </a:effectLst>
        </p:spPr>
        <p:txBody>
          <a:bodyPr wrap="square" lIns="0" rIns="0" anchor="b">
            <a:spAutoFit/>
          </a:bodyPr>
          <a:lstStyle>
            <a:lvl1pPr>
              <a:defRPr sz="3200" b="1">
                <a:solidFill>
                  <a:schemeClr val="accent1"/>
                </a:solidFill>
              </a:defRPr>
            </a:lvl1pPr>
          </a:lstStyle>
          <a:p>
            <a:r>
              <a:rPr lang="en-US" dirty="0"/>
              <a:t>CLICK TO EDIT TITLE STYLE</a:t>
            </a:r>
            <a:endParaRPr lang="en-GB" dirty="0"/>
          </a:p>
        </p:txBody>
      </p:sp>
      <p:sp>
        <p:nvSpPr>
          <p:cNvPr id="3" name="Text Placeholder 2">
            <a:extLst>
              <a:ext uri="{FF2B5EF4-FFF2-40B4-BE49-F238E27FC236}">
                <a16:creationId xmlns:a16="http://schemas.microsoft.com/office/drawing/2014/main" id="{B737351C-63F9-42FD-B67A-12BE43F7AC0E}"/>
              </a:ext>
            </a:extLst>
          </p:cNvPr>
          <p:cNvSpPr>
            <a:spLocks noGrp="1"/>
          </p:cNvSpPr>
          <p:nvPr>
            <p:ph type="body" idx="1"/>
          </p:nvPr>
        </p:nvSpPr>
        <p:spPr>
          <a:xfrm>
            <a:off x="831850" y="2441171"/>
            <a:ext cx="5359400" cy="397032"/>
          </a:xfrm>
          <a:ln>
            <a:noFill/>
            <a:extLst>
              <a:ext uri="{C807C97D-BFC1-408E-A445-0C87EB9F89A2}">
                <ask:lineSketchStyleProps xmlns:ask="http://schemas.microsoft.com/office/drawing/2018/sketchyshapes">
                  <ask:type>
                    <ask:lineSketchNone/>
                  </ask:type>
                </ask:lineSketchStyleProps>
              </a:ext>
            </a:extLst>
          </a:ln>
          <a:effectLst>
            <a:softEdge rad="0"/>
          </a:effectLst>
        </p:spPr>
        <p:txBody>
          <a:bodyPr wrap="square" lIns="0" rIns="0">
            <a:spAutoFit/>
          </a:bodyPr>
          <a:lstStyle>
            <a:lvl1pPr marL="0" indent="0">
              <a:buNone/>
              <a:defRPr sz="2200" b="1">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5" name="Picture Placeholder 6">
            <a:extLst>
              <a:ext uri="{FF2B5EF4-FFF2-40B4-BE49-F238E27FC236}">
                <a16:creationId xmlns:a16="http://schemas.microsoft.com/office/drawing/2014/main" id="{C6754105-3185-498C-95DC-7227BF07ADE1}"/>
              </a:ext>
            </a:extLst>
          </p:cNvPr>
          <p:cNvSpPr>
            <a:spLocks noGrp="1"/>
          </p:cNvSpPr>
          <p:nvPr>
            <p:ph type="pic" sz="quarter" idx="11"/>
          </p:nvPr>
        </p:nvSpPr>
        <p:spPr>
          <a:xfrm>
            <a:off x="704337" y="1896114"/>
            <a:ext cx="28800" cy="2196000"/>
          </a:xfrm>
          <a:prstGeom prst="rect">
            <a:avLst/>
          </a:prstGeom>
          <a:solidFill>
            <a:schemeClr val="accent1"/>
          </a:solidFill>
        </p:spPr>
        <p:txBody>
          <a:bodyPr/>
          <a:lstStyle>
            <a:lvl1pPr>
              <a:defRPr>
                <a:solidFill>
                  <a:schemeClr val="tx1">
                    <a:alpha val="0"/>
                  </a:schemeClr>
                </a:solidFill>
              </a:defRPr>
            </a:lvl1pPr>
          </a:lstStyle>
          <a:p>
            <a:endParaRPr lang="en-GB" dirty="0"/>
          </a:p>
        </p:txBody>
      </p:sp>
      <p:pic>
        <p:nvPicPr>
          <p:cNvPr id="6" name="Graphic 5">
            <a:extLst>
              <a:ext uri="{FF2B5EF4-FFF2-40B4-BE49-F238E27FC236}">
                <a16:creationId xmlns:a16="http://schemas.microsoft.com/office/drawing/2014/main" id="{A4BED182-6891-4FC0-890E-F4AB8B49DB54}"/>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42117" y="6244657"/>
            <a:ext cx="1190191" cy="378000"/>
          </a:xfrm>
          <a:prstGeom prst="rect">
            <a:avLst/>
          </a:prstGeom>
        </p:spPr>
      </p:pic>
      <p:grpSp>
        <p:nvGrpSpPr>
          <p:cNvPr id="7" name="Group 6">
            <a:extLst>
              <a:ext uri="{FF2B5EF4-FFF2-40B4-BE49-F238E27FC236}">
                <a16:creationId xmlns:a16="http://schemas.microsoft.com/office/drawing/2014/main" id="{B55F3A84-1F16-4335-9BDE-8B3C620C6AC2}"/>
              </a:ext>
            </a:extLst>
          </p:cNvPr>
          <p:cNvGrpSpPr/>
          <p:nvPr userDrawn="1"/>
        </p:nvGrpSpPr>
        <p:grpSpPr>
          <a:xfrm>
            <a:off x="442913" y="6505088"/>
            <a:ext cx="398514" cy="110506"/>
            <a:chOff x="11411262" y="6509516"/>
            <a:chExt cx="398514" cy="110506"/>
          </a:xfrm>
        </p:grpSpPr>
        <p:sp>
          <p:nvSpPr>
            <p:cNvPr id="8" name="Rectangle: Diagonal Corners Rounded 7">
              <a:extLst>
                <a:ext uri="{FF2B5EF4-FFF2-40B4-BE49-F238E27FC236}">
                  <a16:creationId xmlns:a16="http://schemas.microsoft.com/office/drawing/2014/main" id="{0303592B-C572-4231-91FE-40A455C81A66}"/>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Diagonal Corners Rounded 8">
              <a:extLst>
                <a:ext uri="{FF2B5EF4-FFF2-40B4-BE49-F238E27FC236}">
                  <a16:creationId xmlns:a16="http://schemas.microsoft.com/office/drawing/2014/main" id="{8F7FEA35-EBD4-4A03-83C8-99FEFED9F102}"/>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Diagonal Corners Rounded 9">
              <a:extLst>
                <a:ext uri="{FF2B5EF4-FFF2-40B4-BE49-F238E27FC236}">
                  <a16:creationId xmlns:a16="http://schemas.microsoft.com/office/drawing/2014/main" id="{063E98C9-26BF-47B8-A263-0655B61C8CBE}"/>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1" name="Slide Number Placeholder 6">
            <a:extLst>
              <a:ext uri="{FF2B5EF4-FFF2-40B4-BE49-F238E27FC236}">
                <a16:creationId xmlns:a16="http://schemas.microsoft.com/office/drawing/2014/main" id="{C0D50DC2-9076-4326-834A-EFD91A386EB5}"/>
              </a:ext>
            </a:extLst>
          </p:cNvPr>
          <p:cNvSpPr>
            <a:spLocks noGrp="1"/>
          </p:cNvSpPr>
          <p:nvPr>
            <p:ph type="sldNum" sz="quarter" idx="12"/>
          </p:nvPr>
        </p:nvSpPr>
        <p:spPr>
          <a:xfrm>
            <a:off x="816133"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13" name="TextBox 12">
            <a:extLst>
              <a:ext uri="{FF2B5EF4-FFF2-40B4-BE49-F238E27FC236}">
                <a16:creationId xmlns:a16="http://schemas.microsoft.com/office/drawing/2014/main" id="{900B3782-E2BA-4D6B-810D-24C12D8A4221}"/>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1840253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tro/Summary_w icon">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2130E3E4-563D-4E9C-8A4B-38C5599D9DCB}"/>
              </a:ext>
            </a:extLst>
          </p:cNvPr>
          <p:cNvSpPr>
            <a:spLocks noGrp="1"/>
          </p:cNvSpPr>
          <p:nvPr>
            <p:ph type="pic" sz="quarter" idx="10"/>
          </p:nvPr>
        </p:nvSpPr>
        <p:spPr>
          <a:xfrm>
            <a:off x="0" y="0"/>
            <a:ext cx="12192000" cy="6858000"/>
          </a:xfrm>
        </p:spPr>
        <p:txBody>
          <a:bodyPr/>
          <a:lstStyle>
            <a:lvl1pPr>
              <a:defRPr>
                <a:solidFill>
                  <a:schemeClr val="tx1">
                    <a:alpha val="0"/>
                  </a:schemeClr>
                </a:solidFill>
              </a:defRPr>
            </a:lvl1pPr>
          </a:lstStyle>
          <a:p>
            <a:endParaRPr lang="en-GB" dirty="0"/>
          </a:p>
        </p:txBody>
      </p:sp>
      <p:sp>
        <p:nvSpPr>
          <p:cNvPr id="2" name="Title 1">
            <a:extLst>
              <a:ext uri="{FF2B5EF4-FFF2-40B4-BE49-F238E27FC236}">
                <a16:creationId xmlns:a16="http://schemas.microsoft.com/office/drawing/2014/main" id="{E6818EB9-5EF6-41CB-9332-03279EFFC50D}"/>
              </a:ext>
            </a:extLst>
          </p:cNvPr>
          <p:cNvSpPr>
            <a:spLocks noGrp="1"/>
          </p:cNvSpPr>
          <p:nvPr>
            <p:ph type="title" hasCustomPrompt="1"/>
          </p:nvPr>
        </p:nvSpPr>
        <p:spPr>
          <a:xfrm>
            <a:off x="831850" y="1896114"/>
            <a:ext cx="5820410" cy="535531"/>
          </a:xfrm>
          <a:ln>
            <a:noFill/>
            <a:extLst>
              <a:ext uri="{C807C97D-BFC1-408E-A445-0C87EB9F89A2}">
                <ask:lineSketchStyleProps xmlns:ask="http://schemas.microsoft.com/office/drawing/2018/sketchyshapes">
                  <ask:type>
                    <ask:lineSketchNone/>
                  </ask:type>
                </ask:lineSketchStyleProps>
              </a:ext>
            </a:extLst>
          </a:ln>
          <a:effectLst>
            <a:softEdge rad="0"/>
          </a:effectLst>
        </p:spPr>
        <p:txBody>
          <a:bodyPr wrap="square" lIns="0" rIns="0" anchor="b">
            <a:spAutoFit/>
          </a:bodyPr>
          <a:lstStyle>
            <a:lvl1pPr>
              <a:defRPr sz="3200" b="1">
                <a:solidFill>
                  <a:schemeClr val="accent1"/>
                </a:solidFill>
              </a:defRPr>
            </a:lvl1pPr>
          </a:lstStyle>
          <a:p>
            <a:r>
              <a:rPr lang="en-US" dirty="0"/>
              <a:t>CLICK TO EDIT TITLE STYLE</a:t>
            </a:r>
            <a:endParaRPr lang="en-GB" dirty="0"/>
          </a:p>
        </p:txBody>
      </p:sp>
      <p:sp>
        <p:nvSpPr>
          <p:cNvPr id="3" name="Text Placeholder 2">
            <a:extLst>
              <a:ext uri="{FF2B5EF4-FFF2-40B4-BE49-F238E27FC236}">
                <a16:creationId xmlns:a16="http://schemas.microsoft.com/office/drawing/2014/main" id="{B737351C-63F9-42FD-B67A-12BE43F7AC0E}"/>
              </a:ext>
            </a:extLst>
          </p:cNvPr>
          <p:cNvSpPr>
            <a:spLocks noGrp="1"/>
          </p:cNvSpPr>
          <p:nvPr>
            <p:ph type="body" idx="1"/>
          </p:nvPr>
        </p:nvSpPr>
        <p:spPr>
          <a:xfrm>
            <a:off x="831850" y="2441171"/>
            <a:ext cx="5359400" cy="397032"/>
          </a:xfrm>
          <a:ln>
            <a:noFill/>
            <a:extLst>
              <a:ext uri="{C807C97D-BFC1-408E-A445-0C87EB9F89A2}">
                <ask:lineSketchStyleProps xmlns:ask="http://schemas.microsoft.com/office/drawing/2018/sketchyshapes">
                  <ask:type>
                    <ask:lineSketchNone/>
                  </ask:type>
                </ask:lineSketchStyleProps>
              </a:ext>
            </a:extLst>
          </a:ln>
          <a:effectLst>
            <a:softEdge rad="0"/>
          </a:effectLst>
        </p:spPr>
        <p:txBody>
          <a:bodyPr wrap="square" lIns="0" rIns="0">
            <a:spAutoFit/>
          </a:bodyPr>
          <a:lstStyle>
            <a:lvl1pPr marL="0" indent="0">
              <a:buNone/>
              <a:defRPr sz="2200" b="1">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7" name="Picture Placeholder 6">
            <a:extLst>
              <a:ext uri="{FF2B5EF4-FFF2-40B4-BE49-F238E27FC236}">
                <a16:creationId xmlns:a16="http://schemas.microsoft.com/office/drawing/2014/main" id="{234C24F8-625E-4074-92FC-858D2D13830C}"/>
              </a:ext>
            </a:extLst>
          </p:cNvPr>
          <p:cNvSpPr>
            <a:spLocks noGrp="1"/>
          </p:cNvSpPr>
          <p:nvPr>
            <p:ph type="pic" sz="quarter" idx="11"/>
          </p:nvPr>
        </p:nvSpPr>
        <p:spPr>
          <a:xfrm>
            <a:off x="704337" y="1896114"/>
            <a:ext cx="28800" cy="2196000"/>
          </a:xfrm>
          <a:prstGeom prst="rect">
            <a:avLst/>
          </a:prstGeom>
          <a:solidFill>
            <a:schemeClr val="accent1"/>
          </a:solidFill>
        </p:spPr>
        <p:txBody>
          <a:bodyPr/>
          <a:lstStyle>
            <a:lvl1pPr>
              <a:defRPr>
                <a:solidFill>
                  <a:schemeClr val="tx1">
                    <a:alpha val="0"/>
                  </a:schemeClr>
                </a:solidFill>
              </a:defRPr>
            </a:lvl1pPr>
          </a:lstStyle>
          <a:p>
            <a:endParaRPr lang="en-GB" dirty="0"/>
          </a:p>
        </p:txBody>
      </p:sp>
      <p:pic>
        <p:nvPicPr>
          <p:cNvPr id="6" name="Graphic 5">
            <a:extLst>
              <a:ext uri="{FF2B5EF4-FFF2-40B4-BE49-F238E27FC236}">
                <a16:creationId xmlns:a16="http://schemas.microsoft.com/office/drawing/2014/main" id="{33EE92A3-471B-45E7-AD09-C818AFFA90A4}"/>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42117" y="6244657"/>
            <a:ext cx="1190191" cy="378000"/>
          </a:xfrm>
          <a:prstGeom prst="rect">
            <a:avLst/>
          </a:prstGeom>
        </p:spPr>
      </p:pic>
      <p:grpSp>
        <p:nvGrpSpPr>
          <p:cNvPr id="8" name="Group 7">
            <a:extLst>
              <a:ext uri="{FF2B5EF4-FFF2-40B4-BE49-F238E27FC236}">
                <a16:creationId xmlns:a16="http://schemas.microsoft.com/office/drawing/2014/main" id="{4954243B-DD3E-4EE7-9C0A-796BE40A7BC0}"/>
              </a:ext>
            </a:extLst>
          </p:cNvPr>
          <p:cNvGrpSpPr/>
          <p:nvPr userDrawn="1"/>
        </p:nvGrpSpPr>
        <p:grpSpPr>
          <a:xfrm>
            <a:off x="442913" y="6505088"/>
            <a:ext cx="398514" cy="110506"/>
            <a:chOff x="11411262" y="6509516"/>
            <a:chExt cx="398514" cy="110506"/>
          </a:xfrm>
        </p:grpSpPr>
        <p:sp>
          <p:nvSpPr>
            <p:cNvPr id="9" name="Rectangle: Diagonal Corners Rounded 8">
              <a:extLst>
                <a:ext uri="{FF2B5EF4-FFF2-40B4-BE49-F238E27FC236}">
                  <a16:creationId xmlns:a16="http://schemas.microsoft.com/office/drawing/2014/main" id="{CCCD2D0E-751A-4332-92A6-9E273242E292}"/>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Diagonal Corners Rounded 9">
              <a:extLst>
                <a:ext uri="{FF2B5EF4-FFF2-40B4-BE49-F238E27FC236}">
                  <a16:creationId xmlns:a16="http://schemas.microsoft.com/office/drawing/2014/main" id="{F1277FB8-3E32-4D1A-843A-8BBD2A5BD1EF}"/>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Diagonal Corners Rounded 10">
              <a:extLst>
                <a:ext uri="{FF2B5EF4-FFF2-40B4-BE49-F238E27FC236}">
                  <a16:creationId xmlns:a16="http://schemas.microsoft.com/office/drawing/2014/main" id="{BBED1675-231A-464A-BB97-91C7DCC58C61}"/>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2" name="Slide Number Placeholder 6">
            <a:extLst>
              <a:ext uri="{FF2B5EF4-FFF2-40B4-BE49-F238E27FC236}">
                <a16:creationId xmlns:a16="http://schemas.microsoft.com/office/drawing/2014/main" id="{5569AC08-92B8-4ADE-AAF4-060697A720D2}"/>
              </a:ext>
            </a:extLst>
          </p:cNvPr>
          <p:cNvSpPr>
            <a:spLocks noGrp="1"/>
          </p:cNvSpPr>
          <p:nvPr>
            <p:ph type="sldNum" sz="quarter" idx="12"/>
          </p:nvPr>
        </p:nvSpPr>
        <p:spPr>
          <a:xfrm>
            <a:off x="816133"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14" name="TextBox 13">
            <a:extLst>
              <a:ext uri="{FF2B5EF4-FFF2-40B4-BE49-F238E27FC236}">
                <a16:creationId xmlns:a16="http://schemas.microsoft.com/office/drawing/2014/main" id="{89E44A21-BA90-4AE9-8325-727B450D3363}"/>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3504981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w 1 image_green">
    <p:bg>
      <p:bgPr>
        <a:solidFill>
          <a:schemeClr val="bg1">
            <a:alpha val="0"/>
          </a:schemeClr>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F5216BDF-188A-4010-9AAF-2DE2746226AA}"/>
              </a:ext>
            </a:extLst>
          </p:cNvPr>
          <p:cNvSpPr>
            <a:spLocks noGrp="1"/>
          </p:cNvSpPr>
          <p:nvPr>
            <p:ph type="pic" sz="quarter" idx="19"/>
          </p:nvPr>
        </p:nvSpPr>
        <p:spPr>
          <a:xfrm>
            <a:off x="4870450" y="438150"/>
            <a:ext cx="6873875" cy="5938838"/>
          </a:xfrm>
          <a:prstGeom prst="rect">
            <a:avLst/>
          </a:prstGeom>
          <a:noFill/>
        </p:spPr>
        <p:txBody>
          <a:bodyPr/>
          <a:lstStyle>
            <a:lvl1pPr>
              <a:defRPr>
                <a:noFill/>
              </a:defRPr>
            </a:lvl1pPr>
          </a:lstStyle>
          <a:p>
            <a:endParaRPr lang="en-SG" dirty="0"/>
          </a:p>
        </p:txBody>
      </p:sp>
      <p:sp>
        <p:nvSpPr>
          <p:cNvPr id="13" name="Text Placeholder 4">
            <a:extLst>
              <a:ext uri="{FF2B5EF4-FFF2-40B4-BE49-F238E27FC236}">
                <a16:creationId xmlns:a16="http://schemas.microsoft.com/office/drawing/2014/main" id="{7A996707-1FC5-4CA7-941A-81DBAADA43FE}"/>
              </a:ext>
            </a:extLst>
          </p:cNvPr>
          <p:cNvSpPr>
            <a:spLocks noGrp="1"/>
          </p:cNvSpPr>
          <p:nvPr>
            <p:ph type="body" sz="quarter" idx="17"/>
          </p:nvPr>
        </p:nvSpPr>
        <p:spPr>
          <a:xfrm flipH="1">
            <a:off x="447674" y="438149"/>
            <a:ext cx="4067038" cy="5938374"/>
          </a:xfrm>
          <a:prstGeom prst="round1Rect">
            <a:avLst>
              <a:gd name="adj" fmla="val 24687"/>
            </a:avLst>
          </a:prstGeom>
          <a:solidFill>
            <a:schemeClr val="accent1"/>
          </a:solidFill>
          <a:ln>
            <a:noFill/>
          </a:ln>
        </p:spPr>
        <p:txBody>
          <a:bodyPr lIns="0"/>
          <a:lstStyle>
            <a:lvl1pPr>
              <a:defRPr>
                <a:noFill/>
              </a:defRPr>
            </a:lvl1pPr>
          </a:lstStyle>
          <a:p>
            <a:pPr lvl="0"/>
            <a:endParaRPr lang="en-GB" dirty="0"/>
          </a:p>
        </p:txBody>
      </p:sp>
      <p:sp>
        <p:nvSpPr>
          <p:cNvPr id="19" name="Text Placeholder 18">
            <a:extLst>
              <a:ext uri="{FF2B5EF4-FFF2-40B4-BE49-F238E27FC236}">
                <a16:creationId xmlns:a16="http://schemas.microsoft.com/office/drawing/2014/main" id="{C623ACD5-7567-405A-B675-A90D11096C61}"/>
              </a:ext>
            </a:extLst>
          </p:cNvPr>
          <p:cNvSpPr>
            <a:spLocks noGrp="1"/>
          </p:cNvSpPr>
          <p:nvPr>
            <p:ph type="body" sz="quarter" idx="15" hasCustomPrompt="1"/>
          </p:nvPr>
        </p:nvSpPr>
        <p:spPr>
          <a:xfrm>
            <a:off x="704850" y="1685925"/>
            <a:ext cx="3422649" cy="424732"/>
          </a:xfrm>
        </p:spPr>
        <p:txBody>
          <a:bodyPr wrap="square" lIns="0" rIns="0">
            <a:spAutoFit/>
          </a:bodyPr>
          <a:lstStyle>
            <a:lvl1pPr marL="0" indent="0">
              <a:buNone/>
              <a:defRPr sz="2400" b="1">
                <a:solidFill>
                  <a:schemeClr val="bg1"/>
                </a:solidFill>
              </a:defRPr>
            </a:lvl1pPr>
          </a:lstStyle>
          <a:p>
            <a:pPr lvl="0"/>
            <a:r>
              <a:rPr lang="en-US" dirty="0"/>
              <a:t>Click to edit title styles</a:t>
            </a:r>
          </a:p>
        </p:txBody>
      </p:sp>
      <p:sp>
        <p:nvSpPr>
          <p:cNvPr id="21" name="Text Placeholder 20">
            <a:extLst>
              <a:ext uri="{FF2B5EF4-FFF2-40B4-BE49-F238E27FC236}">
                <a16:creationId xmlns:a16="http://schemas.microsoft.com/office/drawing/2014/main" id="{07E29FB3-7D2D-4D7C-941C-8762AFFE143E}"/>
              </a:ext>
            </a:extLst>
          </p:cNvPr>
          <p:cNvSpPr>
            <a:spLocks noGrp="1"/>
          </p:cNvSpPr>
          <p:nvPr>
            <p:ph type="body" sz="quarter" idx="16" hasCustomPrompt="1"/>
          </p:nvPr>
        </p:nvSpPr>
        <p:spPr>
          <a:xfrm>
            <a:off x="704850" y="2215939"/>
            <a:ext cx="3422649" cy="313932"/>
          </a:xfrm>
        </p:spPr>
        <p:txBody>
          <a:bodyPr lIns="0" rIns="0">
            <a:spAutoFit/>
          </a:bodyPr>
          <a:lstStyle>
            <a:lvl1pPr marL="0" indent="0">
              <a:buNone/>
              <a:defRPr sz="1600">
                <a:solidFill>
                  <a:schemeClr val="bg1"/>
                </a:solidFill>
              </a:defRPr>
            </a:lvl1pPr>
            <a:lvl2pPr marL="457200" indent="0">
              <a:buNone/>
              <a:defRPr sz="1800">
                <a:solidFill>
                  <a:schemeClr val="bg1">
                    <a:lumMod val="95000"/>
                  </a:schemeClr>
                </a:solidFill>
              </a:defRPr>
            </a:lvl2pPr>
            <a:lvl3pPr marL="914400" indent="0">
              <a:buNone/>
              <a:defRPr sz="1800">
                <a:solidFill>
                  <a:schemeClr val="bg1">
                    <a:lumMod val="95000"/>
                  </a:schemeClr>
                </a:solidFill>
              </a:defRPr>
            </a:lvl3pPr>
            <a:lvl4pPr marL="1371600" indent="0">
              <a:buNone/>
              <a:defRPr sz="1800">
                <a:solidFill>
                  <a:schemeClr val="bg1">
                    <a:lumMod val="95000"/>
                  </a:schemeClr>
                </a:solidFill>
              </a:defRPr>
            </a:lvl4pPr>
            <a:lvl5pPr marL="1828800" indent="0">
              <a:buNone/>
              <a:defRPr sz="1800">
                <a:solidFill>
                  <a:schemeClr val="bg1">
                    <a:lumMod val="95000"/>
                  </a:schemeClr>
                </a:solidFill>
              </a:defRPr>
            </a:lvl5pPr>
          </a:lstStyle>
          <a:p>
            <a:pPr lvl="0"/>
            <a:r>
              <a:rPr lang="en-US" dirty="0"/>
              <a:t>Click to edit text styles</a:t>
            </a:r>
            <a:endParaRPr lang="en-GB" dirty="0"/>
          </a:p>
        </p:txBody>
      </p:sp>
      <p:sp>
        <p:nvSpPr>
          <p:cNvPr id="8" name="Picture Placeholder 7">
            <a:extLst>
              <a:ext uri="{FF2B5EF4-FFF2-40B4-BE49-F238E27FC236}">
                <a16:creationId xmlns:a16="http://schemas.microsoft.com/office/drawing/2014/main" id="{0E516A2A-21BF-4FF5-8763-97F0079BEFDA}"/>
              </a:ext>
            </a:extLst>
          </p:cNvPr>
          <p:cNvSpPr>
            <a:spLocks noGrp="1"/>
          </p:cNvSpPr>
          <p:nvPr>
            <p:ph type="pic" sz="quarter" idx="18"/>
          </p:nvPr>
        </p:nvSpPr>
        <p:spPr>
          <a:xfrm>
            <a:off x="704850" y="5849938"/>
            <a:ext cx="1191600" cy="378000"/>
          </a:xfrm>
          <a:blipFill>
            <a:blip r:embed="rId2">
              <a:extLst>
                <a:ext uri="{96DAC541-7B7A-43D3-8B79-37D633B846F1}">
                  <asvg:svgBlip xmlns:asvg="http://schemas.microsoft.com/office/drawing/2016/SVG/main" r:embed="rId3"/>
                </a:ext>
              </a:extLst>
            </a:blip>
            <a:stretch>
              <a:fillRect/>
            </a:stretch>
          </a:blipFill>
        </p:spPr>
        <p:txBody>
          <a:bodyPr/>
          <a:lstStyle>
            <a:lvl1pPr>
              <a:defRPr>
                <a:solidFill>
                  <a:schemeClr val="tx1">
                    <a:alpha val="0"/>
                  </a:schemeClr>
                </a:solidFill>
              </a:defRPr>
            </a:lvl1pPr>
          </a:lstStyle>
          <a:p>
            <a:endParaRPr lang="en-GB" dirty="0"/>
          </a:p>
        </p:txBody>
      </p:sp>
      <p:sp>
        <p:nvSpPr>
          <p:cNvPr id="7" name="Text Placeholder 6">
            <a:extLst>
              <a:ext uri="{FF2B5EF4-FFF2-40B4-BE49-F238E27FC236}">
                <a16:creationId xmlns:a16="http://schemas.microsoft.com/office/drawing/2014/main" id="{29B549A7-4AD7-4649-B7C7-C41969B4FDBA}"/>
              </a:ext>
            </a:extLst>
          </p:cNvPr>
          <p:cNvSpPr>
            <a:spLocks noGrp="1"/>
          </p:cNvSpPr>
          <p:nvPr>
            <p:ph type="body" sz="quarter" idx="20"/>
          </p:nvPr>
        </p:nvSpPr>
        <p:spPr>
          <a:xfrm rot="2700000" flipH="1">
            <a:off x="11139427" y="5463112"/>
            <a:ext cx="772161" cy="1392500"/>
          </a:xfrm>
          <a:prstGeom prst="moon">
            <a:avLst>
              <a:gd name="adj" fmla="val 61813"/>
            </a:avLst>
          </a:prstGeom>
          <a:solidFill>
            <a:schemeClr val="bg1"/>
          </a:solidFill>
        </p:spPr>
        <p:txBody>
          <a:bodyPr/>
          <a:lstStyle>
            <a:lvl1pPr>
              <a:defRPr>
                <a:solidFill>
                  <a:schemeClr val="bg1">
                    <a:alpha val="0"/>
                  </a:schemeClr>
                </a:solidFill>
              </a:defRPr>
            </a:lvl1pPr>
            <a:lvl2pPr>
              <a:defRPr>
                <a:solidFill>
                  <a:schemeClr val="bg1">
                    <a:alpha val="0"/>
                  </a:schemeClr>
                </a:solidFill>
              </a:defRPr>
            </a:lvl2pPr>
            <a:lvl3pPr>
              <a:defRPr>
                <a:solidFill>
                  <a:schemeClr val="bg1">
                    <a:alpha val="0"/>
                  </a:schemeClr>
                </a:solidFill>
              </a:defRPr>
            </a:lvl3pPr>
            <a:lvl4pPr>
              <a:defRPr>
                <a:solidFill>
                  <a:schemeClr val="bg1">
                    <a:alpha val="0"/>
                  </a:schemeClr>
                </a:solidFill>
              </a:defRPr>
            </a:lvl4pPr>
            <a:lvl5pPr>
              <a:defRPr>
                <a:solidFill>
                  <a:schemeClr val="bg1">
                    <a:alpha val="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grpSp>
        <p:nvGrpSpPr>
          <p:cNvPr id="10" name="Group 9">
            <a:extLst>
              <a:ext uri="{FF2B5EF4-FFF2-40B4-BE49-F238E27FC236}">
                <a16:creationId xmlns:a16="http://schemas.microsoft.com/office/drawing/2014/main" id="{4954243B-DD3E-4EE7-9C0A-796BE40A7BC0}"/>
              </a:ext>
            </a:extLst>
          </p:cNvPr>
          <p:cNvGrpSpPr/>
          <p:nvPr userDrawn="1"/>
        </p:nvGrpSpPr>
        <p:grpSpPr>
          <a:xfrm>
            <a:off x="442913" y="6505088"/>
            <a:ext cx="398514" cy="110506"/>
            <a:chOff x="11411262" y="6509516"/>
            <a:chExt cx="398514" cy="110506"/>
          </a:xfrm>
        </p:grpSpPr>
        <p:sp>
          <p:nvSpPr>
            <p:cNvPr id="11" name="Rectangle: Diagonal Corners Rounded 8">
              <a:extLst>
                <a:ext uri="{FF2B5EF4-FFF2-40B4-BE49-F238E27FC236}">
                  <a16:creationId xmlns:a16="http://schemas.microsoft.com/office/drawing/2014/main" id="{CCCD2D0E-751A-4332-92A6-9E273242E292}"/>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Diagonal Corners Rounded 9">
              <a:extLst>
                <a:ext uri="{FF2B5EF4-FFF2-40B4-BE49-F238E27FC236}">
                  <a16:creationId xmlns:a16="http://schemas.microsoft.com/office/drawing/2014/main" id="{F1277FB8-3E32-4D1A-843A-8BBD2A5BD1EF}"/>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Diagonal Corners Rounded 10">
              <a:extLst>
                <a:ext uri="{FF2B5EF4-FFF2-40B4-BE49-F238E27FC236}">
                  <a16:creationId xmlns:a16="http://schemas.microsoft.com/office/drawing/2014/main" id="{BBED1675-231A-464A-BB97-91C7DCC58C61}"/>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5" name="Slide Number Placeholder 6">
            <a:extLst>
              <a:ext uri="{FF2B5EF4-FFF2-40B4-BE49-F238E27FC236}">
                <a16:creationId xmlns:a16="http://schemas.microsoft.com/office/drawing/2014/main" id="{5569AC08-92B8-4ADE-AAF4-060697A720D2}"/>
              </a:ext>
            </a:extLst>
          </p:cNvPr>
          <p:cNvSpPr>
            <a:spLocks noGrp="1"/>
          </p:cNvSpPr>
          <p:nvPr>
            <p:ph type="sldNum" sz="quarter" idx="12"/>
          </p:nvPr>
        </p:nvSpPr>
        <p:spPr>
          <a:xfrm>
            <a:off x="816133"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16" name="TextBox 15">
            <a:extLst>
              <a:ext uri="{FF2B5EF4-FFF2-40B4-BE49-F238E27FC236}">
                <a16:creationId xmlns:a16="http://schemas.microsoft.com/office/drawing/2014/main" id="{89E44A21-BA90-4AE9-8325-727B450D3363}"/>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1232491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w 1 image_light green">
    <p:bg>
      <p:bgPr>
        <a:solidFill>
          <a:schemeClr val="bg1">
            <a:alpha val="0"/>
          </a:schemeClr>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F5216BDF-188A-4010-9AAF-2DE2746226AA}"/>
              </a:ext>
            </a:extLst>
          </p:cNvPr>
          <p:cNvSpPr>
            <a:spLocks noGrp="1"/>
          </p:cNvSpPr>
          <p:nvPr>
            <p:ph type="pic" sz="quarter" idx="19"/>
          </p:nvPr>
        </p:nvSpPr>
        <p:spPr>
          <a:xfrm>
            <a:off x="4870450" y="438150"/>
            <a:ext cx="6873875" cy="5938838"/>
          </a:xfrm>
          <a:prstGeom prst="rect">
            <a:avLst/>
          </a:prstGeom>
          <a:noFill/>
        </p:spPr>
        <p:txBody>
          <a:bodyPr/>
          <a:lstStyle>
            <a:lvl1pPr>
              <a:defRPr>
                <a:noFill/>
              </a:defRPr>
            </a:lvl1pPr>
          </a:lstStyle>
          <a:p>
            <a:endParaRPr lang="en-SG" dirty="0"/>
          </a:p>
        </p:txBody>
      </p:sp>
      <p:sp>
        <p:nvSpPr>
          <p:cNvPr id="13" name="Text Placeholder 4">
            <a:extLst>
              <a:ext uri="{FF2B5EF4-FFF2-40B4-BE49-F238E27FC236}">
                <a16:creationId xmlns:a16="http://schemas.microsoft.com/office/drawing/2014/main" id="{7A996707-1FC5-4CA7-941A-81DBAADA43FE}"/>
              </a:ext>
            </a:extLst>
          </p:cNvPr>
          <p:cNvSpPr>
            <a:spLocks noGrp="1"/>
          </p:cNvSpPr>
          <p:nvPr>
            <p:ph type="body" sz="quarter" idx="17"/>
          </p:nvPr>
        </p:nvSpPr>
        <p:spPr>
          <a:xfrm flipH="1">
            <a:off x="447674" y="438149"/>
            <a:ext cx="4067038" cy="5938374"/>
          </a:xfrm>
          <a:prstGeom prst="round1Rect">
            <a:avLst>
              <a:gd name="adj" fmla="val 24687"/>
            </a:avLst>
          </a:prstGeom>
          <a:solidFill>
            <a:schemeClr val="accent4"/>
          </a:solidFill>
          <a:ln>
            <a:noFill/>
          </a:ln>
        </p:spPr>
        <p:txBody>
          <a:bodyPr lIns="0"/>
          <a:lstStyle>
            <a:lvl1pPr>
              <a:defRPr>
                <a:noFill/>
              </a:defRPr>
            </a:lvl1pPr>
          </a:lstStyle>
          <a:p>
            <a:pPr lvl="0"/>
            <a:endParaRPr lang="en-GB" dirty="0"/>
          </a:p>
        </p:txBody>
      </p:sp>
      <p:sp>
        <p:nvSpPr>
          <p:cNvPr id="8" name="Picture Placeholder 7">
            <a:extLst>
              <a:ext uri="{FF2B5EF4-FFF2-40B4-BE49-F238E27FC236}">
                <a16:creationId xmlns:a16="http://schemas.microsoft.com/office/drawing/2014/main" id="{0E516A2A-21BF-4FF5-8763-97F0079BEFDA}"/>
              </a:ext>
            </a:extLst>
          </p:cNvPr>
          <p:cNvSpPr>
            <a:spLocks noGrp="1"/>
          </p:cNvSpPr>
          <p:nvPr>
            <p:ph type="pic" sz="quarter" idx="18"/>
          </p:nvPr>
        </p:nvSpPr>
        <p:spPr>
          <a:xfrm>
            <a:off x="704850" y="5849938"/>
            <a:ext cx="1191600" cy="378000"/>
          </a:xfrm>
          <a:blipFill>
            <a:blip r:embed="rId2">
              <a:extLst>
                <a:ext uri="{96DAC541-7B7A-43D3-8B79-37D633B846F1}">
                  <asvg:svgBlip xmlns:asvg="http://schemas.microsoft.com/office/drawing/2016/SVG/main" r:embed="rId3"/>
                </a:ext>
              </a:extLst>
            </a:blip>
            <a:stretch>
              <a:fillRect/>
            </a:stretch>
          </a:blipFill>
        </p:spPr>
        <p:txBody>
          <a:bodyPr/>
          <a:lstStyle>
            <a:lvl1pPr>
              <a:defRPr>
                <a:solidFill>
                  <a:schemeClr val="tx1">
                    <a:alpha val="0"/>
                  </a:schemeClr>
                </a:solidFill>
              </a:defRPr>
            </a:lvl1pPr>
          </a:lstStyle>
          <a:p>
            <a:endParaRPr lang="en-GB" dirty="0"/>
          </a:p>
        </p:txBody>
      </p:sp>
      <p:sp>
        <p:nvSpPr>
          <p:cNvPr id="7" name="Text Placeholder 6">
            <a:extLst>
              <a:ext uri="{FF2B5EF4-FFF2-40B4-BE49-F238E27FC236}">
                <a16:creationId xmlns:a16="http://schemas.microsoft.com/office/drawing/2014/main" id="{29B549A7-4AD7-4649-B7C7-C41969B4FDBA}"/>
              </a:ext>
            </a:extLst>
          </p:cNvPr>
          <p:cNvSpPr>
            <a:spLocks noGrp="1"/>
          </p:cNvSpPr>
          <p:nvPr>
            <p:ph type="body" sz="quarter" idx="20"/>
          </p:nvPr>
        </p:nvSpPr>
        <p:spPr>
          <a:xfrm rot="2700000" flipH="1">
            <a:off x="11139427" y="5463112"/>
            <a:ext cx="772161" cy="1392500"/>
          </a:xfrm>
          <a:prstGeom prst="moon">
            <a:avLst>
              <a:gd name="adj" fmla="val 61813"/>
            </a:avLst>
          </a:prstGeom>
          <a:solidFill>
            <a:schemeClr val="bg1"/>
          </a:solidFill>
        </p:spPr>
        <p:txBody>
          <a:bodyPr/>
          <a:lstStyle>
            <a:lvl1pPr>
              <a:defRPr>
                <a:solidFill>
                  <a:schemeClr val="bg1">
                    <a:alpha val="0"/>
                  </a:schemeClr>
                </a:solidFill>
              </a:defRPr>
            </a:lvl1pPr>
            <a:lvl2pPr>
              <a:defRPr>
                <a:solidFill>
                  <a:schemeClr val="bg1">
                    <a:alpha val="0"/>
                  </a:schemeClr>
                </a:solidFill>
              </a:defRPr>
            </a:lvl2pPr>
            <a:lvl3pPr>
              <a:defRPr>
                <a:solidFill>
                  <a:schemeClr val="bg1">
                    <a:alpha val="0"/>
                  </a:schemeClr>
                </a:solidFill>
              </a:defRPr>
            </a:lvl3pPr>
            <a:lvl4pPr>
              <a:defRPr>
                <a:solidFill>
                  <a:schemeClr val="bg1">
                    <a:alpha val="0"/>
                  </a:schemeClr>
                </a:solidFill>
              </a:defRPr>
            </a:lvl4pPr>
            <a:lvl5pPr>
              <a:defRPr>
                <a:solidFill>
                  <a:schemeClr val="bg1">
                    <a:alpha val="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10" name="Text Placeholder 18">
            <a:extLst>
              <a:ext uri="{FF2B5EF4-FFF2-40B4-BE49-F238E27FC236}">
                <a16:creationId xmlns:a16="http://schemas.microsoft.com/office/drawing/2014/main" id="{EE462D4C-FCD7-4916-9C61-F3C0895BA31B}"/>
              </a:ext>
            </a:extLst>
          </p:cNvPr>
          <p:cNvSpPr>
            <a:spLocks noGrp="1"/>
          </p:cNvSpPr>
          <p:nvPr>
            <p:ph type="body" sz="quarter" idx="15" hasCustomPrompt="1"/>
          </p:nvPr>
        </p:nvSpPr>
        <p:spPr>
          <a:xfrm>
            <a:off x="704850" y="1685925"/>
            <a:ext cx="3422649" cy="424732"/>
          </a:xfrm>
        </p:spPr>
        <p:txBody>
          <a:bodyPr wrap="square" lIns="0" rIns="0">
            <a:spAutoFit/>
          </a:bodyPr>
          <a:lstStyle>
            <a:lvl1pPr marL="0" indent="0">
              <a:buNone/>
              <a:defRPr sz="2400" b="1">
                <a:solidFill>
                  <a:schemeClr val="bg1"/>
                </a:solidFill>
              </a:defRPr>
            </a:lvl1pPr>
          </a:lstStyle>
          <a:p>
            <a:pPr lvl="0"/>
            <a:r>
              <a:rPr lang="en-US" dirty="0"/>
              <a:t>Click to edit title styles</a:t>
            </a:r>
          </a:p>
        </p:txBody>
      </p:sp>
      <p:sp>
        <p:nvSpPr>
          <p:cNvPr id="12" name="Text Placeholder 20">
            <a:extLst>
              <a:ext uri="{FF2B5EF4-FFF2-40B4-BE49-F238E27FC236}">
                <a16:creationId xmlns:a16="http://schemas.microsoft.com/office/drawing/2014/main" id="{0E0DF367-B401-4A67-B26A-915A97055188}"/>
              </a:ext>
            </a:extLst>
          </p:cNvPr>
          <p:cNvSpPr>
            <a:spLocks noGrp="1"/>
          </p:cNvSpPr>
          <p:nvPr>
            <p:ph type="body" sz="quarter" idx="16" hasCustomPrompt="1"/>
          </p:nvPr>
        </p:nvSpPr>
        <p:spPr>
          <a:xfrm>
            <a:off x="704850" y="2215939"/>
            <a:ext cx="3422649" cy="313932"/>
          </a:xfrm>
        </p:spPr>
        <p:txBody>
          <a:bodyPr lIns="0" rIns="0">
            <a:spAutoFit/>
          </a:bodyPr>
          <a:lstStyle>
            <a:lvl1pPr marL="0" indent="0">
              <a:buNone/>
              <a:defRPr sz="1600">
                <a:solidFill>
                  <a:schemeClr val="bg1"/>
                </a:solidFill>
              </a:defRPr>
            </a:lvl1pPr>
            <a:lvl2pPr marL="457200" indent="0">
              <a:buNone/>
              <a:defRPr sz="1800">
                <a:solidFill>
                  <a:schemeClr val="bg1">
                    <a:lumMod val="95000"/>
                  </a:schemeClr>
                </a:solidFill>
              </a:defRPr>
            </a:lvl2pPr>
            <a:lvl3pPr marL="914400" indent="0">
              <a:buNone/>
              <a:defRPr sz="1800">
                <a:solidFill>
                  <a:schemeClr val="bg1">
                    <a:lumMod val="95000"/>
                  </a:schemeClr>
                </a:solidFill>
              </a:defRPr>
            </a:lvl3pPr>
            <a:lvl4pPr marL="1371600" indent="0">
              <a:buNone/>
              <a:defRPr sz="1800">
                <a:solidFill>
                  <a:schemeClr val="bg1">
                    <a:lumMod val="95000"/>
                  </a:schemeClr>
                </a:solidFill>
              </a:defRPr>
            </a:lvl4pPr>
            <a:lvl5pPr marL="1828800" indent="0">
              <a:buNone/>
              <a:defRPr sz="1800">
                <a:solidFill>
                  <a:schemeClr val="bg1">
                    <a:lumMod val="95000"/>
                  </a:schemeClr>
                </a:solidFill>
              </a:defRPr>
            </a:lvl5pPr>
          </a:lstStyle>
          <a:p>
            <a:pPr lvl="0"/>
            <a:r>
              <a:rPr lang="en-US" dirty="0"/>
              <a:t>Click to edit text styles</a:t>
            </a:r>
            <a:endParaRPr lang="en-GB" dirty="0"/>
          </a:p>
        </p:txBody>
      </p:sp>
      <p:grpSp>
        <p:nvGrpSpPr>
          <p:cNvPr id="11" name="Group 10">
            <a:extLst>
              <a:ext uri="{FF2B5EF4-FFF2-40B4-BE49-F238E27FC236}">
                <a16:creationId xmlns:a16="http://schemas.microsoft.com/office/drawing/2014/main" id="{4954243B-DD3E-4EE7-9C0A-796BE40A7BC0}"/>
              </a:ext>
            </a:extLst>
          </p:cNvPr>
          <p:cNvGrpSpPr/>
          <p:nvPr userDrawn="1"/>
        </p:nvGrpSpPr>
        <p:grpSpPr>
          <a:xfrm>
            <a:off x="442913" y="6505088"/>
            <a:ext cx="398514" cy="110506"/>
            <a:chOff x="11411262" y="6509516"/>
            <a:chExt cx="398514" cy="110506"/>
          </a:xfrm>
        </p:grpSpPr>
        <p:sp>
          <p:nvSpPr>
            <p:cNvPr id="14" name="Rectangle: Diagonal Corners Rounded 8">
              <a:extLst>
                <a:ext uri="{FF2B5EF4-FFF2-40B4-BE49-F238E27FC236}">
                  <a16:creationId xmlns:a16="http://schemas.microsoft.com/office/drawing/2014/main" id="{CCCD2D0E-751A-4332-92A6-9E273242E292}"/>
                </a:ext>
              </a:extLst>
            </p:cNvPr>
            <p:cNvSpPr/>
            <p:nvPr userDrawn="1"/>
          </p:nvSpPr>
          <p:spPr>
            <a:xfrm>
              <a:off x="11701776" y="6509516"/>
              <a:ext cx="108000" cy="108000"/>
            </a:xfrm>
            <a:prstGeom prst="round2DiagRect">
              <a:avLst>
                <a:gd name="adj1" fmla="val 35188"/>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Diagonal Corners Rounded 9">
              <a:extLst>
                <a:ext uri="{FF2B5EF4-FFF2-40B4-BE49-F238E27FC236}">
                  <a16:creationId xmlns:a16="http://schemas.microsoft.com/office/drawing/2014/main" id="{F1277FB8-3E32-4D1A-843A-8BBD2A5BD1EF}"/>
                </a:ext>
              </a:extLst>
            </p:cNvPr>
            <p:cNvSpPr/>
            <p:nvPr userDrawn="1"/>
          </p:nvSpPr>
          <p:spPr>
            <a:xfrm>
              <a:off x="11556519" y="6510434"/>
              <a:ext cx="108000" cy="108000"/>
            </a:xfrm>
            <a:prstGeom prst="round2DiagRect">
              <a:avLst>
                <a:gd name="adj1" fmla="val 35188"/>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Diagonal Corners Rounded 10">
              <a:extLst>
                <a:ext uri="{FF2B5EF4-FFF2-40B4-BE49-F238E27FC236}">
                  <a16:creationId xmlns:a16="http://schemas.microsoft.com/office/drawing/2014/main" id="{BBED1675-231A-464A-BB97-91C7DCC58C61}"/>
                </a:ext>
              </a:extLst>
            </p:cNvPr>
            <p:cNvSpPr/>
            <p:nvPr userDrawn="1"/>
          </p:nvSpPr>
          <p:spPr>
            <a:xfrm>
              <a:off x="11411262" y="6512022"/>
              <a:ext cx="108000" cy="108000"/>
            </a:xfrm>
            <a:prstGeom prst="round2DiagRect">
              <a:avLst>
                <a:gd name="adj1" fmla="val 35188"/>
                <a:gd name="adj2" fmla="val 0"/>
              </a:avLst>
            </a:prstGeom>
            <a:solidFill>
              <a:srgbClr val="B3D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7" name="Slide Number Placeholder 6">
            <a:extLst>
              <a:ext uri="{FF2B5EF4-FFF2-40B4-BE49-F238E27FC236}">
                <a16:creationId xmlns:a16="http://schemas.microsoft.com/office/drawing/2014/main" id="{5569AC08-92B8-4ADE-AAF4-060697A720D2}"/>
              </a:ext>
            </a:extLst>
          </p:cNvPr>
          <p:cNvSpPr>
            <a:spLocks noGrp="1"/>
          </p:cNvSpPr>
          <p:nvPr>
            <p:ph type="sldNum" sz="quarter" idx="12"/>
          </p:nvPr>
        </p:nvSpPr>
        <p:spPr>
          <a:xfrm>
            <a:off x="816133" y="6418952"/>
            <a:ext cx="336550" cy="261610"/>
          </a:xfrm>
        </p:spPr>
        <p:txBody>
          <a:bodyPr wrap="square" lIns="72000" rIns="72000">
            <a:spAutoFit/>
          </a:bodyPr>
          <a:lstStyle>
            <a:lvl1pPr algn="ctr">
              <a:defRPr sz="1100">
                <a:solidFill>
                  <a:schemeClr val="tx1"/>
                </a:solidFill>
              </a:defRPr>
            </a:lvl1pPr>
          </a:lstStyle>
          <a:p>
            <a:fld id="{2996110C-6105-4721-A682-D1A0D029A5A1}" type="slidenum">
              <a:rPr lang="en-GB" smtClean="0"/>
              <a:pPr/>
              <a:t>‹#›</a:t>
            </a:fld>
            <a:endParaRPr lang="en-GB" dirty="0"/>
          </a:p>
        </p:txBody>
      </p:sp>
      <p:sp>
        <p:nvSpPr>
          <p:cNvPr id="18" name="TextBox 17">
            <a:extLst>
              <a:ext uri="{FF2B5EF4-FFF2-40B4-BE49-F238E27FC236}">
                <a16:creationId xmlns:a16="http://schemas.microsoft.com/office/drawing/2014/main" id="{89E44A21-BA90-4AE9-8325-727B450D3363}"/>
              </a:ext>
            </a:extLst>
          </p:cNvPr>
          <p:cNvSpPr txBox="1"/>
          <p:nvPr userDrawn="1"/>
        </p:nvSpPr>
        <p:spPr>
          <a:xfrm>
            <a:off x="1256350" y="6482270"/>
            <a:ext cx="1618025" cy="153633"/>
          </a:xfrm>
          <a:prstGeom prst="rect">
            <a:avLst/>
          </a:prstGeom>
          <a:noFill/>
        </p:spPr>
        <p:txBody>
          <a:bodyPr wrap="square" lIns="0" tIns="0" rIns="0" bIns="0" rtlCol="0">
            <a:spAutoFit/>
          </a:bodyPr>
          <a:lstStyle/>
          <a:p>
            <a:pPr algn="l"/>
            <a:r>
              <a:rPr lang="en-GB" sz="1000" kern="1200" dirty="0">
                <a:solidFill>
                  <a:schemeClr val="tx1"/>
                </a:solidFill>
                <a:effectLst/>
                <a:latin typeface="+mn-lt"/>
                <a:ea typeface="+mn-ea"/>
                <a:cs typeface="+mn-cs"/>
              </a:rPr>
              <a:t>© Sembcorp Industries</a:t>
            </a:r>
            <a:endParaRPr lang="en-GB" sz="1000" dirty="0"/>
          </a:p>
        </p:txBody>
      </p:sp>
    </p:spTree>
    <p:extLst>
      <p:ext uri="{BB962C8B-B14F-4D97-AF65-F5344CB8AC3E}">
        <p14:creationId xmlns:p14="http://schemas.microsoft.com/office/powerpoint/2010/main" val="570925638"/>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oleObject" Target="../embeddings/oleObject1.bin"/><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image" Target="../media/image1.emf"/><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C6A594A1-8F9D-EE68-08F0-21C4935188DD}"/>
              </a:ext>
            </a:extLst>
          </p:cNvPr>
          <p:cNvGraphicFramePr>
            <a:graphicFrameLocks noChangeAspect="1"/>
          </p:cNvGraphicFramePr>
          <p:nvPr userDrawn="1">
            <p:custDataLst>
              <p:tags r:id="rId41"/>
            </p:custDataLst>
            <p:extLst>
              <p:ext uri="{D42A27DB-BD31-4B8C-83A1-F6EECF244321}">
                <p14:modId xmlns:p14="http://schemas.microsoft.com/office/powerpoint/2010/main" val="23550362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2" imgW="425" imgH="424" progId="TCLayout.ActiveDocument.1">
                  <p:embed/>
                </p:oleObj>
              </mc:Choice>
              <mc:Fallback>
                <p:oleObj name="think-cell Slide" r:id="rId42" imgW="425" imgH="424" progId="TCLayout.ActiveDocument.1">
                  <p:embed/>
                  <p:pic>
                    <p:nvPicPr>
                      <p:cNvPr id="8" name="Object 7" hidden="1">
                        <a:extLst>
                          <a:ext uri="{FF2B5EF4-FFF2-40B4-BE49-F238E27FC236}">
                            <a16:creationId xmlns:a16="http://schemas.microsoft.com/office/drawing/2014/main" id="{C6A594A1-8F9D-EE68-08F0-21C4935188DD}"/>
                          </a:ext>
                        </a:extLst>
                      </p:cNvPr>
                      <p:cNvPicPr/>
                      <p:nvPr/>
                    </p:nvPicPr>
                    <p:blipFill>
                      <a:blip r:embed="rId43"/>
                      <a:stretch>
                        <a:fillRect/>
                      </a:stretch>
                    </p:blipFill>
                    <p:spPr>
                      <a:xfrm>
                        <a:off x="1588" y="1588"/>
                        <a:ext cx="1588" cy="1588"/>
                      </a:xfrm>
                      <a:prstGeom prst="rect">
                        <a:avLst/>
                      </a:prstGeom>
                    </p:spPr>
                  </p:pic>
                </p:oleObj>
              </mc:Fallback>
            </mc:AlternateContent>
          </a:graphicData>
        </a:graphic>
      </p:graphicFrame>
      <p:sp>
        <p:nvSpPr>
          <p:cNvPr id="2" name="Title Placeholder 1">
            <a:extLst>
              <a:ext uri="{FF2B5EF4-FFF2-40B4-BE49-F238E27FC236}">
                <a16:creationId xmlns:a16="http://schemas.microsoft.com/office/drawing/2014/main" id="{DEE8F005-34ED-4317-A194-CDD7EA2CDA17}"/>
              </a:ext>
            </a:extLst>
          </p:cNvPr>
          <p:cNvSpPr>
            <a:spLocks noGrp="1"/>
          </p:cNvSpPr>
          <p:nvPr>
            <p:ph type="title"/>
          </p:nvPr>
        </p:nvSpPr>
        <p:spPr>
          <a:xfrm>
            <a:off x="359997" y="360001"/>
            <a:ext cx="11471995" cy="116681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FA2E2015-6253-4F80-A477-10811455D62B}"/>
              </a:ext>
            </a:extLst>
          </p:cNvPr>
          <p:cNvSpPr>
            <a:spLocks noGrp="1"/>
          </p:cNvSpPr>
          <p:nvPr>
            <p:ph type="body" idx="1"/>
          </p:nvPr>
        </p:nvSpPr>
        <p:spPr>
          <a:xfrm>
            <a:off x="359997" y="1825625"/>
            <a:ext cx="11471995"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ACDC657A-ECCB-492C-A17E-857FB41FB9ED}"/>
              </a:ext>
            </a:extLst>
          </p:cNvPr>
          <p:cNvSpPr>
            <a:spLocks noGrp="1"/>
          </p:cNvSpPr>
          <p:nvPr>
            <p:ph type="dt" sz="half" idx="2"/>
          </p:nvPr>
        </p:nvSpPr>
        <p:spPr>
          <a:xfrm>
            <a:off x="359997" y="6357144"/>
            <a:ext cx="27432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5C0B1318-8878-4E65-B9C6-2402E6436ED0}"/>
              </a:ext>
            </a:extLst>
          </p:cNvPr>
          <p:cNvSpPr>
            <a:spLocks noGrp="1"/>
          </p:cNvSpPr>
          <p:nvPr>
            <p:ph type="sldNum" sz="quarter" idx="4"/>
          </p:nvPr>
        </p:nvSpPr>
        <p:spPr>
          <a:xfrm>
            <a:off x="9088792" y="6356350"/>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2996110C-6105-4721-A682-D1A0D029A5A1}" type="slidenum">
              <a:rPr lang="en-GB" smtClean="0"/>
              <a:pPr/>
              <a:t>‹#›</a:t>
            </a:fld>
            <a:endParaRPr lang="en-GB"/>
          </a:p>
        </p:txBody>
      </p:sp>
      <p:sp>
        <p:nvSpPr>
          <p:cNvPr id="5" name="Footer Placeholder 4">
            <a:extLst>
              <a:ext uri="{FF2B5EF4-FFF2-40B4-BE49-F238E27FC236}">
                <a16:creationId xmlns:a16="http://schemas.microsoft.com/office/drawing/2014/main" id="{2809F634-D03B-4494-AF9F-785782F59F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chemeClr val="tx1"/>
                </a:solidFill>
              </a:defRPr>
            </a:lvl1pPr>
          </a:lstStyle>
          <a:p>
            <a:endParaRPr lang="en-SG" dirty="0"/>
          </a:p>
        </p:txBody>
      </p:sp>
    </p:spTree>
    <p:extLst>
      <p:ext uri="{BB962C8B-B14F-4D97-AF65-F5344CB8AC3E}">
        <p14:creationId xmlns:p14="http://schemas.microsoft.com/office/powerpoint/2010/main" val="50592133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2" r:id="rId3"/>
    <p:sldLayoutId id="2147483702" r:id="rId4"/>
    <p:sldLayoutId id="2147483663" r:id="rId5"/>
    <p:sldLayoutId id="2147483651" r:id="rId6"/>
    <p:sldLayoutId id="2147483676" r:id="rId7"/>
    <p:sldLayoutId id="2147483697" r:id="rId8"/>
    <p:sldLayoutId id="2147483698" r:id="rId9"/>
    <p:sldLayoutId id="2147483700" r:id="rId10"/>
    <p:sldLayoutId id="2147483666" r:id="rId11"/>
    <p:sldLayoutId id="2147483670" r:id="rId12"/>
    <p:sldLayoutId id="2147483692" r:id="rId13"/>
    <p:sldLayoutId id="2147483654" r:id="rId14"/>
    <p:sldLayoutId id="2147483674" r:id="rId15"/>
    <p:sldLayoutId id="2147483655" r:id="rId16"/>
    <p:sldLayoutId id="2147483653" r:id="rId17"/>
    <p:sldLayoutId id="2147483703" r:id="rId18"/>
    <p:sldLayoutId id="2147483671" r:id="rId19"/>
    <p:sldLayoutId id="2147483704" r:id="rId20"/>
    <p:sldLayoutId id="2147483672" r:id="rId21"/>
    <p:sldLayoutId id="2147483694" r:id="rId22"/>
    <p:sldLayoutId id="2147483695" r:id="rId23"/>
    <p:sldLayoutId id="2147483696" r:id="rId24"/>
    <p:sldLayoutId id="2147483677" r:id="rId25"/>
    <p:sldLayoutId id="2147483690" r:id="rId26"/>
    <p:sldLayoutId id="2147483688" r:id="rId27"/>
    <p:sldLayoutId id="2147483682" r:id="rId28"/>
    <p:sldLayoutId id="2147483705" r:id="rId29"/>
    <p:sldLayoutId id="2147483680" r:id="rId30"/>
    <p:sldLayoutId id="2147483691" r:id="rId31"/>
    <p:sldLayoutId id="2147483683" r:id="rId32"/>
    <p:sldLayoutId id="2147483685" r:id="rId33"/>
    <p:sldLayoutId id="2147483686" r:id="rId34"/>
    <p:sldLayoutId id="2147483675" r:id="rId35"/>
    <p:sldLayoutId id="2147483708" r:id="rId36"/>
    <p:sldLayoutId id="2147483709" r:id="rId37"/>
    <p:sldLayoutId id="2147483710" r:id="rId38"/>
    <p:sldLayoutId id="2147483711" r:id="rId39"/>
  </p:sldLayoutIdLst>
  <p:hf hdr="0" dt="0"/>
  <p:txStyles>
    <p:titleStyle>
      <a:lvl1pPr algn="l" defTabSz="914400" rtl="0" eaLnBrk="1" latinLnBrk="0" hangingPunct="1">
        <a:lnSpc>
          <a:spcPct val="90000"/>
        </a:lnSpc>
        <a:spcBef>
          <a:spcPct val="0"/>
        </a:spcBef>
        <a:buNone/>
        <a:defRPr sz="2800" b="1" kern="1200">
          <a:solidFill>
            <a:schemeClr val="accent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2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3.xml"/><Relationship Id="rId1" Type="http://schemas.openxmlformats.org/officeDocument/2006/relationships/tags" Target="../tags/tag3.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C5674D76-F2DC-F305-D71B-F7817DCC7892}"/>
              </a:ext>
            </a:extLst>
          </p:cNvPr>
          <p:cNvGraphicFramePr>
            <a:graphicFrameLocks noChangeAspect="1"/>
          </p:cNvGraphicFramePr>
          <p:nvPr>
            <p:custDataLst>
              <p:tags r:id="rId1"/>
            </p:custDataLst>
            <p:extLst>
              <p:ext uri="{D42A27DB-BD31-4B8C-83A1-F6EECF244321}">
                <p14:modId xmlns:p14="http://schemas.microsoft.com/office/powerpoint/2010/main" val="216105199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9" name="Object 8" hidden="1">
                        <a:extLst>
                          <a:ext uri="{FF2B5EF4-FFF2-40B4-BE49-F238E27FC236}">
                            <a16:creationId xmlns:a16="http://schemas.microsoft.com/office/drawing/2014/main" id="{C5674D76-F2DC-F305-D71B-F7817DCC789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ctrTitle"/>
          </p:nvPr>
        </p:nvSpPr>
        <p:spPr>
          <a:xfrm>
            <a:off x="1201269" y="795761"/>
            <a:ext cx="10626937" cy="1338828"/>
          </a:xfrm>
        </p:spPr>
        <p:txBody>
          <a:bodyPr vert="horz"/>
          <a:lstStyle/>
          <a:p>
            <a:r>
              <a:rPr lang="en-GB" sz="3000" dirty="0"/>
              <a:t>CERC Public Hearing </a:t>
            </a:r>
            <a:r>
              <a:rPr lang="en-US" sz="3000" dirty="0"/>
              <a:t>(Sharing of inter-State Transmission Charges and Losses) (Fourth Amendment) Regulations, 2024.</a:t>
            </a:r>
            <a:endParaRPr lang="en-GB" sz="3000" dirty="0"/>
          </a:p>
        </p:txBody>
      </p:sp>
      <p:sp>
        <p:nvSpPr>
          <p:cNvPr id="4" name="Text Placeholder 3"/>
          <p:cNvSpPr>
            <a:spLocks noGrp="1"/>
          </p:cNvSpPr>
          <p:nvPr>
            <p:ph type="body" sz="quarter" idx="15"/>
          </p:nvPr>
        </p:nvSpPr>
        <p:spPr>
          <a:xfrm>
            <a:off x="1201269" y="3170502"/>
            <a:ext cx="2637305" cy="341632"/>
          </a:xfrm>
        </p:spPr>
        <p:txBody>
          <a:bodyPr/>
          <a:lstStyle/>
          <a:p>
            <a:r>
              <a:rPr lang="en-GB" dirty="0"/>
              <a:t>03</a:t>
            </a:r>
            <a:r>
              <a:rPr lang="en-GB" baseline="30000" dirty="0"/>
              <a:t>rd</a:t>
            </a:r>
            <a:r>
              <a:rPr lang="en-GB" dirty="0"/>
              <a:t> Jan ’25</a:t>
            </a:r>
          </a:p>
        </p:txBody>
      </p:sp>
      <p:sp>
        <p:nvSpPr>
          <p:cNvPr id="5" name="Footer Placeholder 2">
            <a:extLst>
              <a:ext uri="{FF2B5EF4-FFF2-40B4-BE49-F238E27FC236}">
                <a16:creationId xmlns:a16="http://schemas.microsoft.com/office/drawing/2014/main" id="{0CA5841B-9C31-4426-B247-4951C23F52BC}"/>
              </a:ext>
            </a:extLst>
          </p:cNvPr>
          <p:cNvSpPr txBox="1">
            <a:spLocks/>
          </p:cNvSpPr>
          <p:nvPr/>
        </p:nvSpPr>
        <p:spPr>
          <a:xfrm>
            <a:off x="4038599" y="6317150"/>
            <a:ext cx="4114800" cy="153888"/>
          </a:xfrm>
          <a:prstGeom prst="rect">
            <a:avLst/>
          </a:prstGeom>
        </p:spPr>
        <p:txBody>
          <a:bodyPr vert="horz" lIns="91440" tIns="45720" rIns="91440" bIns="45720" rtlCol="0" anchor="ctr"/>
          <a:lstStyle>
            <a:defPPr>
              <a:defRPr lang="en-US"/>
            </a:defPPr>
            <a:lvl1pPr marL="0" algn="ctr"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t>[SC-Confidential]</a:t>
            </a:r>
          </a:p>
        </p:txBody>
      </p:sp>
      <p:sp>
        <p:nvSpPr>
          <p:cNvPr id="6" name="Slide Number Placeholder 6">
            <a:extLst>
              <a:ext uri="{FF2B5EF4-FFF2-40B4-BE49-F238E27FC236}">
                <a16:creationId xmlns:a16="http://schemas.microsoft.com/office/drawing/2014/main" id="{14B53CC6-8D5A-4158-94D2-DAFEFEB3485C}"/>
              </a:ext>
            </a:extLst>
          </p:cNvPr>
          <p:cNvSpPr txBox="1">
            <a:spLocks/>
          </p:cNvSpPr>
          <p:nvPr/>
        </p:nvSpPr>
        <p:spPr>
          <a:xfrm>
            <a:off x="825658" y="6418952"/>
            <a:ext cx="336550" cy="261610"/>
          </a:xfrm>
          <a:prstGeom prst="rect">
            <a:avLst/>
          </a:prstGeom>
        </p:spPr>
        <p:txBody>
          <a:bodyPr wrap="square" lIns="72000" rIns="72000">
            <a:spAutoFit/>
          </a:bodyPr>
          <a:lstStyle>
            <a:defPPr>
              <a:defRPr lang="en-US"/>
            </a:defPPr>
            <a:lvl1pPr marL="0" algn="ctr"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996110C-6105-4721-A682-D1A0D029A5A1}" type="slidenum">
              <a:rPr lang="en-GB" smtClean="0"/>
              <a:pPr/>
              <a:t>1</a:t>
            </a:fld>
            <a:endParaRPr lang="en-GB" dirty="0"/>
          </a:p>
        </p:txBody>
      </p:sp>
    </p:spTree>
    <p:extLst>
      <p:ext uri="{BB962C8B-B14F-4D97-AF65-F5344CB8AC3E}">
        <p14:creationId xmlns:p14="http://schemas.microsoft.com/office/powerpoint/2010/main" val="936438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6522AB-D22A-DFB9-82B5-0591BB9015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A27AE69-E262-D2EC-022D-1A1D1C847567}"/>
              </a:ext>
            </a:extLst>
          </p:cNvPr>
          <p:cNvSpPr>
            <a:spLocks noGrp="1"/>
          </p:cNvSpPr>
          <p:nvPr>
            <p:ph type="title"/>
          </p:nvPr>
        </p:nvSpPr>
        <p:spPr/>
        <p:txBody>
          <a:bodyPr>
            <a:normAutofit fontScale="90000"/>
          </a:bodyPr>
          <a:lstStyle/>
          <a:p>
            <a:pPr algn="just"/>
            <a:r>
              <a:rPr lang="en-GB" b="1" dirty="0"/>
              <a:t>Clarity required </a:t>
            </a:r>
            <a:r>
              <a:rPr lang="en-GB" dirty="0" err="1"/>
              <a:t>wrt</a:t>
            </a:r>
            <a:r>
              <a:rPr lang="en-GB" b="1" dirty="0"/>
              <a:t> Regulation 13 (2) (h)- </a:t>
            </a:r>
            <a:r>
              <a:rPr lang="en-GB" dirty="0"/>
              <a:t>E</a:t>
            </a:r>
            <a:r>
              <a:rPr lang="en-GB" b="1" dirty="0"/>
              <a:t>xtension of ISTS Waiver during Force Majeure events beyond </a:t>
            </a:r>
            <a:r>
              <a:rPr lang="en-US" b="1" dirty="0">
                <a:cs typeface="Arial" panose="020B0604020202020204" pitchFamily="34" charset="0"/>
              </a:rPr>
              <a:t>30.06.2026, 30.06.2027, and 30.06.2028. </a:t>
            </a:r>
            <a:endParaRPr lang="en-US" b="1" dirty="0"/>
          </a:p>
        </p:txBody>
      </p:sp>
      <p:sp>
        <p:nvSpPr>
          <p:cNvPr id="4" name="Rectangle 1">
            <a:extLst>
              <a:ext uri="{FF2B5EF4-FFF2-40B4-BE49-F238E27FC236}">
                <a16:creationId xmlns:a16="http://schemas.microsoft.com/office/drawing/2014/main" id="{FAA2D5AC-0924-FC47-65D7-C04CB590CC0B}"/>
              </a:ext>
            </a:extLst>
          </p:cNvPr>
          <p:cNvSpPr>
            <a:spLocks noGrp="1" noChangeArrowheads="1"/>
          </p:cNvSpPr>
          <p:nvPr>
            <p:ph idx="1"/>
          </p:nvPr>
        </p:nvSpPr>
        <p:spPr bwMode="auto">
          <a:xfrm>
            <a:off x="381000" y="883488"/>
            <a:ext cx="10891344"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eaLnBrk="0" fontAlgn="base" hangingPunct="0">
              <a:lnSpc>
                <a:spcPct val="100000"/>
              </a:lnSpc>
              <a:spcBef>
                <a:spcPct val="0"/>
              </a:spcBef>
              <a:spcAft>
                <a:spcPct val="0"/>
              </a:spcAft>
            </a:pPr>
            <a:endParaRPr lang="en-US" sz="2000" dirty="0">
              <a:ea typeface="Calibri" panose="020F0502020204030204" pitchFamily="34" charset="0"/>
              <a:cs typeface="Times New Roman" panose="02020603050405020304" pitchFamily="18" charset="0"/>
            </a:endParaRPr>
          </a:p>
          <a:p>
            <a:pPr algn="just" eaLnBrk="0" fontAlgn="base" hangingPunct="0">
              <a:lnSpc>
                <a:spcPct val="100000"/>
              </a:lnSpc>
              <a:spcBef>
                <a:spcPct val="0"/>
              </a:spcBef>
              <a:spcAft>
                <a:spcPct val="0"/>
              </a:spcAft>
            </a:pPr>
            <a:endParaRPr lang="en-US" sz="2000" dirty="0">
              <a:ea typeface="Calibri" panose="020F0502020204030204" pitchFamily="34" charset="0"/>
              <a:cs typeface="Times New Roman" panose="02020603050405020304" pitchFamily="18" charset="0"/>
            </a:endParaRPr>
          </a:p>
          <a:p>
            <a:pPr algn="just" eaLnBrk="0" fontAlgn="base" hangingPunct="0">
              <a:lnSpc>
                <a:spcPct val="100000"/>
              </a:lnSpc>
              <a:spcBef>
                <a:spcPct val="0"/>
              </a:spcBef>
              <a:spcAft>
                <a:spcPct val="0"/>
              </a:spcAft>
            </a:pPr>
            <a:r>
              <a:rPr lang="en-US" sz="2000" dirty="0">
                <a:effectLst/>
                <a:ea typeface="Calibri" panose="020F0502020204030204" pitchFamily="34" charset="0"/>
                <a:cs typeface="Times New Roman" panose="02020603050405020304" pitchFamily="18" charset="0"/>
              </a:rPr>
              <a:t>As per latest Hon’ble CERC draft 4</a:t>
            </a:r>
            <a:r>
              <a:rPr lang="en-US" sz="2000" baseline="30000" dirty="0">
                <a:effectLst/>
                <a:ea typeface="Calibri" panose="020F0502020204030204" pitchFamily="34" charset="0"/>
                <a:cs typeface="Times New Roman" panose="02020603050405020304" pitchFamily="18" charset="0"/>
              </a:rPr>
              <a:t>th</a:t>
            </a:r>
            <a:r>
              <a:rPr lang="en-US" sz="2000" dirty="0">
                <a:effectLst/>
                <a:ea typeface="Calibri" panose="020F0502020204030204" pitchFamily="34" charset="0"/>
                <a:cs typeface="Times New Roman" panose="02020603050405020304" pitchFamily="18" charset="0"/>
              </a:rPr>
              <a:t> Amendment to Sharing Regulation, Hon’ble CERC introduced </a:t>
            </a:r>
            <a:r>
              <a:rPr lang="en-US" sz="2000" b="1" dirty="0">
                <a:ea typeface="Calibri" panose="020F0502020204030204" pitchFamily="34" charset="0"/>
                <a:cs typeface="Times New Roman" panose="02020603050405020304" pitchFamily="18" charset="0"/>
              </a:rPr>
              <a:t>e</a:t>
            </a:r>
            <a:r>
              <a:rPr lang="en-US" sz="2000" b="1" dirty="0">
                <a:effectLst/>
                <a:ea typeface="Calibri" panose="020F0502020204030204" pitchFamily="34" charset="0"/>
                <a:cs typeface="Times New Roman" panose="02020603050405020304" pitchFamily="18" charset="0"/>
              </a:rPr>
              <a:t>xtension of waiver of ISTS charges</a:t>
            </a:r>
            <a:r>
              <a:rPr lang="en-US" sz="2000" dirty="0">
                <a:effectLst/>
                <a:ea typeface="Calibri" panose="020F0502020204030204" pitchFamily="34" charset="0"/>
                <a:cs typeface="Times New Roman" panose="02020603050405020304" pitchFamily="18" charset="0"/>
              </a:rPr>
              <a:t> for the projects, having </a:t>
            </a:r>
            <a:r>
              <a:rPr lang="en-US" sz="2000" b="1" dirty="0">
                <a:effectLst/>
                <a:ea typeface="Calibri" panose="020F0502020204030204" pitchFamily="34" charset="0"/>
                <a:cs typeface="Times New Roman" panose="02020603050405020304" pitchFamily="18" charset="0"/>
              </a:rPr>
              <a:t>schedule date of commissioning on or before 30.06.2025 </a:t>
            </a:r>
            <a:r>
              <a:rPr lang="en-US" sz="2000" dirty="0">
                <a:effectLst/>
                <a:ea typeface="Calibri" panose="020F0502020204030204" pitchFamily="34" charset="0"/>
                <a:cs typeface="Times New Roman" panose="02020603050405020304" pitchFamily="18" charset="0"/>
              </a:rPr>
              <a:t>and granted extension by competent Authority on account of any force majeure event. The extension is limited to one</a:t>
            </a:r>
            <a:r>
              <a:rPr lang="en-US" sz="2000" dirty="0"/>
              <a:t> year only, if delay is due to Force Majeure Events</a:t>
            </a:r>
            <a:r>
              <a:rPr lang="en-US" sz="2000" b="1" dirty="0"/>
              <a:t>.</a:t>
            </a:r>
          </a:p>
          <a:p>
            <a:pPr algn="just" eaLnBrk="0" fontAlgn="base" hangingPunct="0">
              <a:lnSpc>
                <a:spcPct val="100000"/>
              </a:lnSpc>
              <a:spcBef>
                <a:spcPct val="0"/>
              </a:spcBef>
              <a:spcAft>
                <a:spcPct val="0"/>
              </a:spcAft>
            </a:pPr>
            <a:endParaRPr lang="en-US" sz="2000" b="1" dirty="0">
              <a:cs typeface="Arial" panose="020B0604020202020204" pitchFamily="34" charset="0"/>
            </a:endParaRPr>
          </a:p>
          <a:p>
            <a:pPr algn="just" eaLnBrk="0" fontAlgn="base" hangingPunct="0">
              <a:lnSpc>
                <a:spcPct val="100000"/>
              </a:lnSpc>
              <a:spcBef>
                <a:spcPct val="0"/>
              </a:spcBef>
              <a:spcAft>
                <a:spcPct val="0"/>
              </a:spcAft>
            </a:pPr>
            <a:endParaRPr lang="en-US" sz="2000" dirty="0">
              <a:cs typeface="Arial" panose="020B0604020202020204" pitchFamily="34" charset="0"/>
            </a:endParaRPr>
          </a:p>
          <a:p>
            <a:pPr algn="just" eaLnBrk="0" fontAlgn="base" hangingPunct="0">
              <a:lnSpc>
                <a:spcPct val="100000"/>
              </a:lnSpc>
              <a:spcBef>
                <a:spcPct val="0"/>
              </a:spcBef>
              <a:spcAft>
                <a:spcPct val="0"/>
              </a:spcAft>
            </a:pPr>
            <a:r>
              <a:rPr lang="en-US" sz="2000" b="1" dirty="0">
                <a:cs typeface="Arial" panose="020B0604020202020204" pitchFamily="34" charset="0"/>
              </a:rPr>
              <a:t>Clarity </a:t>
            </a:r>
            <a:r>
              <a:rPr lang="en-GB" sz="2000" b="1" dirty="0" err="1">
                <a:cs typeface="Arial" panose="020B0604020202020204" pitchFamily="34" charset="0"/>
              </a:rPr>
              <a:t>wrt</a:t>
            </a:r>
            <a:r>
              <a:rPr lang="en-GB" sz="2000" b="1" dirty="0">
                <a:cs typeface="Arial" panose="020B0604020202020204" pitchFamily="34" charset="0"/>
              </a:rPr>
              <a:t> extension of ISTS Waiver in subsequent years is also required on similar principles </a:t>
            </a:r>
            <a:r>
              <a:rPr lang="en-GB" sz="2000" dirty="0" err="1">
                <a:cs typeface="Arial" panose="020B0604020202020204" pitchFamily="34" charset="0"/>
              </a:rPr>
              <a:t>i.e</a:t>
            </a:r>
            <a:r>
              <a:rPr lang="en-GB" sz="2000" dirty="0">
                <a:cs typeface="Arial" panose="020B0604020202020204" pitchFamily="34" charset="0"/>
              </a:rPr>
              <a:t> if </a:t>
            </a:r>
            <a:r>
              <a:rPr lang="en-US" sz="2000" dirty="0">
                <a:cs typeface="Arial" panose="020B0604020202020204" pitchFamily="34" charset="0"/>
              </a:rPr>
              <a:t>REGS or RHGS projects eligible for a waiver of ISTS charges and having </a:t>
            </a:r>
            <a:r>
              <a:rPr lang="en-US" sz="2000" b="1" dirty="0">
                <a:effectLst/>
                <a:ea typeface="Calibri" panose="020F0502020204030204" pitchFamily="34" charset="0"/>
                <a:cs typeface="Times New Roman" panose="02020603050405020304" pitchFamily="18" charset="0"/>
              </a:rPr>
              <a:t>schedule date of commissioning on or before </a:t>
            </a:r>
            <a:r>
              <a:rPr lang="en-US" sz="2000" dirty="0">
                <a:effectLst/>
                <a:ea typeface="Calibri" panose="020F0502020204030204" pitchFamily="34" charset="0"/>
                <a:cs typeface="Times New Roman" panose="02020603050405020304" pitchFamily="18" charset="0"/>
              </a:rPr>
              <a:t>30.06.2026/ 30.06.2027/ 30.06.2028</a:t>
            </a:r>
            <a:r>
              <a:rPr lang="en-US" sz="2000" dirty="0">
                <a:cs typeface="Arial" panose="020B0604020202020204" pitchFamily="34" charset="0"/>
              </a:rPr>
              <a:t>, </a:t>
            </a:r>
            <a:r>
              <a:rPr lang="en-US" sz="2000" b="1" dirty="0">
                <a:cs typeface="Arial" panose="020B0604020202020204" pitchFamily="34" charset="0"/>
              </a:rPr>
              <a:t>if granted an extension to achieve COD by the competent authority on account of any force </a:t>
            </a:r>
            <a:r>
              <a:rPr lang="en-US" sz="2000" b="1" dirty="0" err="1">
                <a:cs typeface="Arial" panose="020B0604020202020204" pitchFamily="34" charset="0"/>
              </a:rPr>
              <a:t>majure</a:t>
            </a:r>
            <a:r>
              <a:rPr lang="en-US" sz="2000" b="1" dirty="0">
                <a:cs typeface="Arial" panose="020B0604020202020204" pitchFamily="34" charset="0"/>
              </a:rPr>
              <a:t> event</a:t>
            </a:r>
            <a:r>
              <a:rPr lang="en-US" sz="2000" dirty="0">
                <a:cs typeface="Arial" panose="020B0604020202020204" pitchFamily="34" charset="0"/>
              </a:rPr>
              <a:t>, shall also be eligible for the waiver of that period, if they achieve COD after the respective dates of 30.06.2026, 30.06.2027, and 30.06.2028. </a:t>
            </a:r>
          </a:p>
          <a:p>
            <a:pPr algn="just" eaLnBrk="0" fontAlgn="base" hangingPunct="0">
              <a:lnSpc>
                <a:spcPct val="100000"/>
              </a:lnSpc>
              <a:spcBef>
                <a:spcPct val="0"/>
              </a:spcBef>
              <a:spcAft>
                <a:spcPct val="0"/>
              </a:spcAft>
            </a:pPr>
            <a:endParaRPr kumimoji="0" lang="en-US" altLang="en-US" sz="2000" b="0" i="0" u="none" strike="noStrike" cap="none" normalizeH="0" baseline="0" dirty="0">
              <a:ln>
                <a:noFill/>
              </a:ln>
              <a:effectLst/>
              <a:cs typeface="Arial" panose="020B0604020202020204" pitchFamily="34" charset="0"/>
            </a:endParaRPr>
          </a:p>
          <a:p>
            <a:pPr algn="just" eaLnBrk="0" fontAlgn="base" hangingPunct="0">
              <a:lnSpc>
                <a:spcPct val="100000"/>
              </a:lnSpc>
              <a:spcBef>
                <a:spcPct val="0"/>
              </a:spcBef>
              <a:spcAft>
                <a:spcPct val="0"/>
              </a:spcAft>
            </a:pPr>
            <a:r>
              <a:rPr lang="en-GB" sz="2000" dirty="0">
                <a:cs typeface="Arial" panose="020B0604020202020204" pitchFamily="34" charset="0"/>
              </a:rPr>
              <a:t>Therefore, we request clarity on extension of ISTS Waiver in subsequent years on similar principles i.e. for </a:t>
            </a:r>
            <a:r>
              <a:rPr lang="en-US" sz="2000" dirty="0">
                <a:cs typeface="Arial" panose="020B0604020202020204" pitchFamily="34" charset="0"/>
              </a:rPr>
              <a:t>30.06.2026, 30.06.2027, and 30.06.2028. </a:t>
            </a:r>
            <a:endParaRPr kumimoji="0" lang="en-US" altLang="en-US" sz="2000" i="0" u="none" strike="noStrike" cap="none" normalizeH="0" baseline="0" dirty="0">
              <a:ln>
                <a:noFill/>
              </a:ln>
              <a:effectLst/>
              <a:cs typeface="Arial" panose="020B0604020202020204" pitchFamily="34" charset="0"/>
            </a:endParaRPr>
          </a:p>
        </p:txBody>
      </p:sp>
    </p:spTree>
    <p:extLst>
      <p:ext uri="{BB962C8B-B14F-4D97-AF65-F5344CB8AC3E}">
        <p14:creationId xmlns:p14="http://schemas.microsoft.com/office/powerpoint/2010/main" val="2156038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29ED8-E528-E83F-9D7A-84A6871B96FC}"/>
              </a:ext>
            </a:extLst>
          </p:cNvPr>
          <p:cNvSpPr>
            <a:spLocks noGrp="1"/>
          </p:cNvSpPr>
          <p:nvPr>
            <p:ph type="title"/>
          </p:nvPr>
        </p:nvSpPr>
        <p:spPr/>
        <p:txBody>
          <a:bodyPr/>
          <a:lstStyle/>
          <a:p>
            <a:r>
              <a:rPr lang="en-IN" dirty="0"/>
              <a:t>Clarity required </a:t>
            </a:r>
            <a:r>
              <a:rPr lang="en-IN" dirty="0" err="1"/>
              <a:t>wrt</a:t>
            </a:r>
            <a:r>
              <a:rPr lang="en-IN" dirty="0"/>
              <a:t> </a:t>
            </a:r>
            <a:r>
              <a:rPr lang="en-GB" dirty="0"/>
              <a:t>Regulation 13 (3)</a:t>
            </a:r>
            <a:br>
              <a:rPr lang="en-GB" sz="1800" b="0" i="0" u="none" strike="noStrike" baseline="0" dirty="0">
                <a:solidFill>
                  <a:srgbClr val="000000"/>
                </a:solidFill>
                <a:latin typeface="Calibri" panose="020F0502020204030204" pitchFamily="34" charset="0"/>
              </a:rPr>
            </a:br>
            <a:endParaRPr lang="en-GB" dirty="0"/>
          </a:p>
        </p:txBody>
      </p:sp>
      <p:sp>
        <p:nvSpPr>
          <p:cNvPr id="3" name="Content Placeholder 2">
            <a:extLst>
              <a:ext uri="{FF2B5EF4-FFF2-40B4-BE49-F238E27FC236}">
                <a16:creationId xmlns:a16="http://schemas.microsoft.com/office/drawing/2014/main" id="{0A702E21-7222-E514-F386-71CBD18FD6D9}"/>
              </a:ext>
            </a:extLst>
          </p:cNvPr>
          <p:cNvSpPr>
            <a:spLocks noGrp="1"/>
          </p:cNvSpPr>
          <p:nvPr>
            <p:ph idx="1"/>
          </p:nvPr>
        </p:nvSpPr>
        <p:spPr>
          <a:xfrm>
            <a:off x="410796" y="1226691"/>
            <a:ext cx="11471995" cy="4650149"/>
          </a:xfrm>
        </p:spPr>
        <p:txBody>
          <a:bodyPr/>
          <a:lstStyle/>
          <a:p>
            <a:r>
              <a:rPr lang="en-US" sz="2000" dirty="0">
                <a:ea typeface="Calibri" panose="020F0502020204030204" pitchFamily="34" charset="0"/>
                <a:cs typeface="Times New Roman" panose="02020603050405020304" pitchFamily="18" charset="0"/>
              </a:rPr>
              <a:t>Objective of the proposed amendment in Regulation 13 (3) &amp; (7) as per EM is to recover the YTC charges pertaining to ISTS Bay (if under ISTS scope). It is understood that as per the proposed change in the draft Amendment, the delayed COD charges of 3000/MW/month shall now be applicable only for connectivity granted without ATS and the ISTS Bay is also under scope of REGS. 	</a:t>
            </a:r>
          </a:p>
          <a:p>
            <a:endParaRPr lang="en-US" sz="2000" b="1" dirty="0">
              <a:ea typeface="Calibri" panose="020F0502020204030204" pitchFamily="34" charset="0"/>
              <a:cs typeface="Times New Roman" panose="02020603050405020304" pitchFamily="18" charset="0"/>
            </a:endParaRPr>
          </a:p>
          <a:p>
            <a:r>
              <a:rPr lang="en-US" sz="2000" b="1" dirty="0">
                <a:ea typeface="Calibri" panose="020F0502020204030204" pitchFamily="34" charset="0"/>
                <a:cs typeface="Times New Roman" panose="02020603050405020304" pitchFamily="18" charset="0"/>
              </a:rPr>
              <a:t>Clarity required</a:t>
            </a:r>
            <a:r>
              <a:rPr lang="en-US" sz="2000" dirty="0">
                <a:ea typeface="Calibri" panose="020F0502020204030204" pitchFamily="34" charset="0"/>
                <a:cs typeface="Times New Roman" panose="02020603050405020304" pitchFamily="18" charset="0"/>
              </a:rPr>
              <a:t>: on applicability of charges for delayed COD beyond start date of connectivity as per following table: </a:t>
            </a:r>
            <a:r>
              <a:rPr lang="en-US" sz="1800" b="0" i="0" u="none" strike="noStrike" baseline="0" dirty="0">
                <a:solidFill>
                  <a:srgbClr val="000000"/>
                </a:solidFill>
                <a:latin typeface="Calibri" panose="020F0502020204030204" pitchFamily="34" charset="0"/>
              </a:rPr>
              <a:t>	</a:t>
            </a:r>
          </a:p>
          <a:p>
            <a:endParaRPr lang="en-GB" dirty="0"/>
          </a:p>
        </p:txBody>
      </p:sp>
      <p:sp>
        <p:nvSpPr>
          <p:cNvPr id="5" name="Slide Number Placeholder 4">
            <a:extLst>
              <a:ext uri="{FF2B5EF4-FFF2-40B4-BE49-F238E27FC236}">
                <a16:creationId xmlns:a16="http://schemas.microsoft.com/office/drawing/2014/main" id="{19E3E65E-F0C8-7C20-7345-56BD93C5BA37}"/>
              </a:ext>
            </a:extLst>
          </p:cNvPr>
          <p:cNvSpPr>
            <a:spLocks noGrp="1"/>
          </p:cNvSpPr>
          <p:nvPr>
            <p:ph type="sldNum" sz="quarter" idx="12"/>
          </p:nvPr>
        </p:nvSpPr>
        <p:spPr/>
        <p:txBody>
          <a:bodyPr/>
          <a:lstStyle/>
          <a:p>
            <a:fld id="{8BA4458C-DA89-43AD-90DF-E6D3144E439F}" type="slidenum">
              <a:rPr lang="en-IN" smtClean="0"/>
              <a:t>3</a:t>
            </a:fld>
            <a:endParaRPr lang="en-IN"/>
          </a:p>
        </p:txBody>
      </p:sp>
      <p:graphicFrame>
        <p:nvGraphicFramePr>
          <p:cNvPr id="6" name="Table 5">
            <a:extLst>
              <a:ext uri="{FF2B5EF4-FFF2-40B4-BE49-F238E27FC236}">
                <a16:creationId xmlns:a16="http://schemas.microsoft.com/office/drawing/2014/main" id="{B450EC6C-36BE-3997-B670-44782BB829F8}"/>
              </a:ext>
            </a:extLst>
          </p:cNvPr>
          <p:cNvGraphicFramePr>
            <a:graphicFrameLocks noGrp="1"/>
          </p:cNvGraphicFramePr>
          <p:nvPr>
            <p:extLst>
              <p:ext uri="{D42A27DB-BD31-4B8C-83A1-F6EECF244321}">
                <p14:modId xmlns:p14="http://schemas.microsoft.com/office/powerpoint/2010/main" val="218969423"/>
              </p:ext>
            </p:extLst>
          </p:nvPr>
        </p:nvGraphicFramePr>
        <p:xfrm>
          <a:off x="520700" y="3826192"/>
          <a:ext cx="10769600" cy="2712720"/>
        </p:xfrm>
        <a:graphic>
          <a:graphicData uri="http://schemas.openxmlformats.org/drawingml/2006/table">
            <a:tbl>
              <a:tblPr firstRow="1" bandRow="1">
                <a:tableStyleId>{5C22544A-7EE6-4342-B048-85BDC9FD1C3A}</a:tableStyleId>
              </a:tblPr>
              <a:tblGrid>
                <a:gridCol w="2153920">
                  <a:extLst>
                    <a:ext uri="{9D8B030D-6E8A-4147-A177-3AD203B41FA5}">
                      <a16:colId xmlns:a16="http://schemas.microsoft.com/office/drawing/2014/main" val="2585711986"/>
                    </a:ext>
                  </a:extLst>
                </a:gridCol>
                <a:gridCol w="2153920">
                  <a:extLst>
                    <a:ext uri="{9D8B030D-6E8A-4147-A177-3AD203B41FA5}">
                      <a16:colId xmlns:a16="http://schemas.microsoft.com/office/drawing/2014/main" val="5702075"/>
                    </a:ext>
                  </a:extLst>
                </a:gridCol>
                <a:gridCol w="2153920">
                  <a:extLst>
                    <a:ext uri="{9D8B030D-6E8A-4147-A177-3AD203B41FA5}">
                      <a16:colId xmlns:a16="http://schemas.microsoft.com/office/drawing/2014/main" val="2310902820"/>
                    </a:ext>
                  </a:extLst>
                </a:gridCol>
                <a:gridCol w="2153920">
                  <a:extLst>
                    <a:ext uri="{9D8B030D-6E8A-4147-A177-3AD203B41FA5}">
                      <a16:colId xmlns:a16="http://schemas.microsoft.com/office/drawing/2014/main" val="464958709"/>
                    </a:ext>
                  </a:extLst>
                </a:gridCol>
                <a:gridCol w="2153920">
                  <a:extLst>
                    <a:ext uri="{9D8B030D-6E8A-4147-A177-3AD203B41FA5}">
                      <a16:colId xmlns:a16="http://schemas.microsoft.com/office/drawing/2014/main" val="3803473955"/>
                    </a:ext>
                  </a:extLst>
                </a:gridCol>
              </a:tblGrid>
              <a:tr h="277870">
                <a:tc>
                  <a:txBody>
                    <a:bodyPr/>
                    <a:lstStyle/>
                    <a:p>
                      <a:r>
                        <a:rPr lang="en-IN" sz="2000" dirty="0"/>
                        <a:t>Bay Scope</a:t>
                      </a:r>
                      <a:endParaRPr lang="en-GB" sz="2000" dirty="0"/>
                    </a:p>
                  </a:txBody>
                  <a:tcPr/>
                </a:tc>
                <a:tc>
                  <a:txBody>
                    <a:bodyPr/>
                    <a:lstStyle/>
                    <a:p>
                      <a:r>
                        <a:rPr lang="en-IN" sz="2000" dirty="0"/>
                        <a:t>REGS</a:t>
                      </a:r>
                      <a:endParaRPr lang="en-GB" sz="2000" dirty="0"/>
                    </a:p>
                  </a:txBody>
                  <a:tcPr/>
                </a:tc>
                <a:tc>
                  <a:txBody>
                    <a:bodyPr/>
                    <a:lstStyle/>
                    <a:p>
                      <a:r>
                        <a:rPr lang="en-IN" sz="2000" dirty="0"/>
                        <a:t>ISTS</a:t>
                      </a:r>
                      <a:endParaRPr lang="en-GB" sz="2000" dirty="0"/>
                    </a:p>
                  </a:txBody>
                  <a:tcPr/>
                </a:tc>
                <a:tc>
                  <a:txBody>
                    <a:bodyPr/>
                    <a:lstStyle/>
                    <a:p>
                      <a:r>
                        <a:rPr lang="en-IN" sz="2000" dirty="0"/>
                        <a:t>REGS</a:t>
                      </a:r>
                      <a:endParaRPr lang="en-GB" sz="2000" dirty="0"/>
                    </a:p>
                  </a:txBody>
                  <a:tcPr/>
                </a:tc>
                <a:tc>
                  <a:txBody>
                    <a:bodyPr/>
                    <a:lstStyle/>
                    <a:p>
                      <a:r>
                        <a:rPr lang="en-IN" sz="2000" dirty="0"/>
                        <a:t>ISTS</a:t>
                      </a:r>
                      <a:endParaRPr lang="en-GB" sz="2000" dirty="0"/>
                    </a:p>
                  </a:txBody>
                  <a:tcPr/>
                </a:tc>
                <a:extLst>
                  <a:ext uri="{0D108BD9-81ED-4DB2-BD59-A6C34878D82A}">
                    <a16:rowId xmlns:a16="http://schemas.microsoft.com/office/drawing/2014/main" val="2810124552"/>
                  </a:ext>
                </a:extLst>
              </a:tr>
              <a:tr h="479612">
                <a:tc>
                  <a:txBody>
                    <a:bodyPr/>
                    <a:lstStyle/>
                    <a:p>
                      <a:r>
                        <a:rPr lang="en-IN" sz="2000" dirty="0"/>
                        <a:t>ATS Requirement</a:t>
                      </a:r>
                      <a:endParaRPr lang="en-GB" sz="2000" dirty="0"/>
                    </a:p>
                  </a:txBody>
                  <a:tcPr/>
                </a:tc>
                <a:tc>
                  <a:txBody>
                    <a:bodyPr/>
                    <a:lstStyle/>
                    <a:p>
                      <a:r>
                        <a:rPr lang="en-IN" sz="2000" dirty="0"/>
                        <a:t>No</a:t>
                      </a:r>
                      <a:endParaRPr lang="en-GB" sz="2000" dirty="0"/>
                    </a:p>
                  </a:txBody>
                  <a:tcPr/>
                </a:tc>
                <a:tc>
                  <a:txBody>
                    <a:bodyPr/>
                    <a:lstStyle/>
                    <a:p>
                      <a:r>
                        <a:rPr lang="en-IN" sz="2000" dirty="0"/>
                        <a:t>No</a:t>
                      </a:r>
                      <a:endParaRPr lang="en-GB" sz="2000" dirty="0"/>
                    </a:p>
                  </a:txBody>
                  <a:tcPr/>
                </a:tc>
                <a:tc>
                  <a:txBody>
                    <a:bodyPr/>
                    <a:lstStyle/>
                    <a:p>
                      <a:r>
                        <a:rPr lang="en-IN" sz="2000" dirty="0"/>
                        <a:t>YES</a:t>
                      </a:r>
                      <a:endParaRPr lang="en-GB" sz="2000" dirty="0"/>
                    </a:p>
                  </a:txBody>
                  <a:tcPr/>
                </a:tc>
                <a:tc>
                  <a:txBody>
                    <a:bodyPr/>
                    <a:lstStyle/>
                    <a:p>
                      <a:r>
                        <a:rPr lang="en-IN" sz="2000" dirty="0"/>
                        <a:t>YES</a:t>
                      </a:r>
                      <a:endParaRPr lang="en-GB" sz="2000" dirty="0"/>
                    </a:p>
                  </a:txBody>
                  <a:tcPr/>
                </a:tc>
                <a:extLst>
                  <a:ext uri="{0D108BD9-81ED-4DB2-BD59-A6C34878D82A}">
                    <a16:rowId xmlns:a16="http://schemas.microsoft.com/office/drawing/2014/main" val="2720167755"/>
                  </a:ext>
                </a:extLst>
              </a:tr>
              <a:tr h="1507352">
                <a:tc>
                  <a:txBody>
                    <a:bodyPr/>
                    <a:lstStyle/>
                    <a:p>
                      <a:r>
                        <a:rPr lang="en-US" sz="2000" b="0" i="0" u="none" strike="noStrike" kern="1200" baseline="0" dirty="0">
                          <a:solidFill>
                            <a:schemeClr val="dk1"/>
                          </a:solidFill>
                          <a:latin typeface="+mn-lt"/>
                          <a:ea typeface="+mn-ea"/>
                          <a:cs typeface="+mn-cs"/>
                        </a:rPr>
                        <a:t>Applicable charges in case of delay in COD beyond start date </a:t>
                      </a:r>
                      <a:endParaRPr lang="en-GB" sz="2000" b="0" i="0" u="none" strike="noStrike" kern="1200" baseline="0" dirty="0">
                        <a:solidFill>
                          <a:schemeClr val="dk1"/>
                        </a:solidFill>
                        <a:latin typeface="+mn-lt"/>
                        <a:ea typeface="+mn-ea"/>
                        <a:cs typeface="+mn-cs"/>
                      </a:endParaRPr>
                    </a:p>
                    <a:p>
                      <a:endParaRPr lang="en-GB" sz="2000" dirty="0"/>
                    </a:p>
                  </a:txBody>
                  <a:tcPr/>
                </a:tc>
                <a:tc>
                  <a:txBody>
                    <a:bodyPr/>
                    <a:lstStyle/>
                    <a:p>
                      <a:r>
                        <a:rPr lang="en-GB" sz="2000" b="0" i="0" u="none" strike="noStrike" kern="1200" baseline="0" dirty="0">
                          <a:solidFill>
                            <a:schemeClr val="dk1"/>
                          </a:solidFill>
                          <a:latin typeface="+mn-lt"/>
                          <a:ea typeface="+mn-ea"/>
                          <a:cs typeface="+mn-cs"/>
                        </a:rPr>
                        <a:t>Rs. 3000/MW /month </a:t>
                      </a:r>
                    </a:p>
                    <a:p>
                      <a:r>
                        <a:rPr lang="en-GB" sz="2000" b="0" i="0" u="none" strike="noStrike" kern="1200" baseline="0" dirty="0">
                          <a:solidFill>
                            <a:schemeClr val="dk1"/>
                          </a:solidFill>
                          <a:latin typeface="+mn-lt"/>
                          <a:ea typeface="+mn-ea"/>
                          <a:cs typeface="+mn-cs"/>
                        </a:rPr>
                        <a:t>  </a:t>
                      </a:r>
                    </a:p>
                    <a:p>
                      <a:endParaRPr lang="en-GB" sz="2000" dirty="0"/>
                    </a:p>
                  </a:txBody>
                  <a:tcPr/>
                </a:tc>
                <a:tc>
                  <a:txBody>
                    <a:bodyPr/>
                    <a:lstStyle/>
                    <a:p>
                      <a:r>
                        <a:rPr lang="en-US" sz="2000" b="0" i="0" u="none" strike="noStrike" kern="1200" baseline="0" dirty="0">
                          <a:solidFill>
                            <a:schemeClr val="dk1"/>
                          </a:solidFill>
                          <a:latin typeface="+mn-lt"/>
                          <a:ea typeface="+mn-ea"/>
                          <a:cs typeface="+mn-cs"/>
                        </a:rPr>
                        <a:t>YTC pertaining </a:t>
                      </a:r>
                      <a:r>
                        <a:rPr lang="en-US" sz="2000" b="1" i="0" u="none" strike="noStrike" kern="1200" baseline="0" dirty="0">
                          <a:solidFill>
                            <a:schemeClr val="dk1"/>
                          </a:solidFill>
                          <a:latin typeface="+mn-lt"/>
                          <a:ea typeface="+mn-ea"/>
                          <a:cs typeface="+mn-cs"/>
                        </a:rPr>
                        <a:t>only to ISTS Bay </a:t>
                      </a:r>
                      <a:endParaRPr lang="en-US" sz="2000" b="0" i="0" u="none" strike="noStrike" kern="1200" baseline="0" dirty="0">
                        <a:solidFill>
                          <a:schemeClr val="dk1"/>
                        </a:solidFill>
                        <a:latin typeface="+mn-lt"/>
                        <a:ea typeface="+mn-ea"/>
                        <a:cs typeface="+mn-cs"/>
                      </a:endParaRPr>
                    </a:p>
                    <a:p>
                      <a:r>
                        <a:rPr lang="en-GB" sz="2000" b="0" i="0" u="none" strike="noStrike" kern="1200" baseline="0" dirty="0">
                          <a:solidFill>
                            <a:schemeClr val="dk1"/>
                          </a:solidFill>
                          <a:latin typeface="+mn-lt"/>
                          <a:ea typeface="+mn-ea"/>
                          <a:cs typeface="+mn-cs"/>
                        </a:rPr>
                        <a:t>  </a:t>
                      </a:r>
                    </a:p>
                    <a:p>
                      <a:endParaRPr lang="en-GB" sz="2000" dirty="0"/>
                    </a:p>
                  </a:txBody>
                  <a:tcPr/>
                </a:tc>
                <a:tc>
                  <a:txBody>
                    <a:bodyPr/>
                    <a:lstStyle/>
                    <a:p>
                      <a:r>
                        <a:rPr lang="en-US" sz="2000" b="0" i="0" u="none" strike="noStrike" kern="1200" baseline="0" dirty="0">
                          <a:solidFill>
                            <a:schemeClr val="dk1"/>
                          </a:solidFill>
                          <a:latin typeface="+mn-lt"/>
                          <a:ea typeface="+mn-ea"/>
                          <a:cs typeface="+mn-cs"/>
                        </a:rPr>
                        <a:t>YTC pertaining </a:t>
                      </a:r>
                      <a:r>
                        <a:rPr lang="en-US" sz="2000" b="1" i="0" u="none" strike="noStrike" kern="1200" baseline="0" dirty="0">
                          <a:solidFill>
                            <a:schemeClr val="dk1"/>
                          </a:solidFill>
                          <a:latin typeface="+mn-lt"/>
                          <a:ea typeface="+mn-ea"/>
                          <a:cs typeface="+mn-cs"/>
                        </a:rPr>
                        <a:t>only to ATS </a:t>
                      </a:r>
                      <a:endParaRPr lang="en-US" sz="2000" b="0" i="0" u="none" strike="noStrike" kern="1200" baseline="0" dirty="0">
                        <a:solidFill>
                          <a:schemeClr val="dk1"/>
                        </a:solidFill>
                        <a:latin typeface="+mn-lt"/>
                        <a:ea typeface="+mn-ea"/>
                        <a:cs typeface="+mn-cs"/>
                      </a:endParaRPr>
                    </a:p>
                    <a:p>
                      <a:r>
                        <a:rPr lang="en-GB" sz="2000" b="0" i="0" u="none" strike="noStrike" kern="1200" baseline="0" dirty="0">
                          <a:solidFill>
                            <a:schemeClr val="dk1"/>
                          </a:solidFill>
                          <a:latin typeface="+mn-lt"/>
                          <a:ea typeface="+mn-ea"/>
                          <a:cs typeface="+mn-cs"/>
                        </a:rPr>
                        <a:t>  </a:t>
                      </a:r>
                    </a:p>
                    <a:p>
                      <a:endParaRPr lang="en-GB" sz="2000" dirty="0"/>
                    </a:p>
                  </a:txBody>
                  <a:tcPr/>
                </a:tc>
                <a:tc>
                  <a:txBody>
                    <a:bodyPr/>
                    <a:lstStyle/>
                    <a:p>
                      <a:r>
                        <a:rPr lang="en-US" sz="2000" b="0" i="0" u="none" strike="noStrike" kern="1200" baseline="0" dirty="0">
                          <a:solidFill>
                            <a:schemeClr val="dk1"/>
                          </a:solidFill>
                          <a:latin typeface="+mn-lt"/>
                          <a:ea typeface="+mn-ea"/>
                          <a:cs typeface="+mn-cs"/>
                        </a:rPr>
                        <a:t>YTC pertaining </a:t>
                      </a:r>
                      <a:r>
                        <a:rPr lang="en-US" sz="2000" b="1" i="0" u="none" strike="noStrike" kern="1200" baseline="0" dirty="0">
                          <a:solidFill>
                            <a:schemeClr val="dk1"/>
                          </a:solidFill>
                          <a:latin typeface="+mn-lt"/>
                          <a:ea typeface="+mn-ea"/>
                          <a:cs typeface="+mn-cs"/>
                        </a:rPr>
                        <a:t>only to ATS </a:t>
                      </a:r>
                      <a:endParaRPr lang="en-US" sz="2000" b="0" i="0" u="none" strike="noStrike" kern="1200" baseline="0" dirty="0">
                        <a:solidFill>
                          <a:schemeClr val="dk1"/>
                        </a:solidFill>
                        <a:latin typeface="+mn-lt"/>
                        <a:ea typeface="+mn-ea"/>
                        <a:cs typeface="+mn-cs"/>
                      </a:endParaRPr>
                    </a:p>
                    <a:p>
                      <a:r>
                        <a:rPr lang="en-GB" sz="2000" b="0" i="0" u="none" strike="noStrike" kern="1200" baseline="0" dirty="0">
                          <a:solidFill>
                            <a:schemeClr val="dk1"/>
                          </a:solidFill>
                          <a:latin typeface="+mn-lt"/>
                          <a:ea typeface="+mn-ea"/>
                          <a:cs typeface="+mn-cs"/>
                        </a:rPr>
                        <a:t> </a:t>
                      </a:r>
                    </a:p>
                  </a:txBody>
                  <a:tcPr/>
                </a:tc>
                <a:extLst>
                  <a:ext uri="{0D108BD9-81ED-4DB2-BD59-A6C34878D82A}">
                    <a16:rowId xmlns:a16="http://schemas.microsoft.com/office/drawing/2014/main" val="3611953829"/>
                  </a:ext>
                </a:extLst>
              </a:tr>
            </a:tbl>
          </a:graphicData>
        </a:graphic>
      </p:graphicFrame>
    </p:spTree>
    <p:extLst>
      <p:ext uri="{BB962C8B-B14F-4D97-AF65-F5344CB8AC3E}">
        <p14:creationId xmlns:p14="http://schemas.microsoft.com/office/powerpoint/2010/main" val="4262859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25865-B3BF-A3D7-68DE-59DB590334BC}"/>
              </a:ext>
            </a:extLst>
          </p:cNvPr>
          <p:cNvSpPr>
            <a:spLocks noGrp="1"/>
          </p:cNvSpPr>
          <p:nvPr>
            <p:ph type="sldNum" sz="quarter" idx="12"/>
          </p:nvPr>
        </p:nvSpPr>
        <p:spPr/>
        <p:txBody>
          <a:bodyPr/>
          <a:lstStyle/>
          <a:p>
            <a:fld id="{2996110C-6105-4721-A682-D1A0D029A5A1}" type="slidenum">
              <a:rPr lang="en-GB" smtClean="0"/>
              <a:pPr/>
              <a:t>4</a:t>
            </a:fld>
            <a:endParaRPr lang="en-GB"/>
          </a:p>
        </p:txBody>
      </p:sp>
      <p:sp>
        <p:nvSpPr>
          <p:cNvPr id="5" name="Text Placeholder 4">
            <a:extLst>
              <a:ext uri="{FF2B5EF4-FFF2-40B4-BE49-F238E27FC236}">
                <a16:creationId xmlns:a16="http://schemas.microsoft.com/office/drawing/2014/main" id="{2719C486-BDC0-1611-D4B5-8FD35DB5AACA}"/>
              </a:ext>
            </a:extLst>
          </p:cNvPr>
          <p:cNvSpPr>
            <a:spLocks noGrp="1"/>
          </p:cNvSpPr>
          <p:nvPr>
            <p:ph type="body" sz="quarter" idx="27"/>
          </p:nvPr>
        </p:nvSpPr>
        <p:spPr/>
        <p:txBody>
          <a:bodyPr/>
          <a:lstStyle/>
          <a:p>
            <a:pPr marL="0" indent="0" algn="ctr">
              <a:buNone/>
            </a:pPr>
            <a:endParaRPr lang="en-IN" b="1" dirty="0"/>
          </a:p>
          <a:p>
            <a:pPr marL="0" indent="0" algn="ctr">
              <a:buNone/>
            </a:pPr>
            <a:endParaRPr lang="en-IN" b="1" dirty="0"/>
          </a:p>
          <a:p>
            <a:pPr marL="0" indent="0" algn="ctr">
              <a:buNone/>
            </a:pPr>
            <a:endParaRPr lang="en-IN" b="1" dirty="0"/>
          </a:p>
          <a:p>
            <a:pPr marL="0" indent="0" algn="ctr">
              <a:buNone/>
            </a:pPr>
            <a:endParaRPr lang="en-IN" b="1" dirty="0"/>
          </a:p>
          <a:p>
            <a:pPr marL="0" indent="0" algn="ctr">
              <a:buNone/>
            </a:pPr>
            <a:r>
              <a:rPr lang="en-IN" sz="3200" b="1" dirty="0"/>
              <a:t>Thank You</a:t>
            </a:r>
            <a:endParaRPr lang="en-GB" sz="3200" b="1" dirty="0"/>
          </a:p>
        </p:txBody>
      </p:sp>
    </p:spTree>
    <p:extLst>
      <p:ext uri="{BB962C8B-B14F-4D97-AF65-F5344CB8AC3E}">
        <p14:creationId xmlns:p14="http://schemas.microsoft.com/office/powerpoint/2010/main" val="3058410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7037&quot;&gt;&lt;version val=&quot;3303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d.%m.%Y&lt;/m_strFormatTime&gt;&lt;m_yearfmt&gt;&lt;begin val=&quot;0&quot;/&gt;&lt;end val=&quot;0&quot;/&gt;&lt;/m_yearfmt&gt;&lt;/m_precDefaultDate&gt;&lt;m_precDefaultDay&gt;&lt;m_yearfmt&gt;&lt;begin val=&quot;0&quot;/&gt;&lt;end val=&quot;4&quot;/&gt;&lt;/m_yearfmt&gt;&lt;/m_precDefaultDay&gt;&lt;m_precDefaultWeek&gt;&lt;m_yearfmt&gt;&lt;begin val=&quot;0&quot;/&gt;&lt;end val=&quot;4&quot;/&gt;&lt;/m_yearfmt&gt;&lt;/m_precDefaultWeek&gt;&lt;m_precDefaultMonth&gt;&lt;m_yearfmt&gt;&lt;begin val=&quot;0&quot;/&gt;&lt;end val=&quot;4&quot;/&gt;&lt;/m_yearfmt&gt;&lt;/m_precDefaultMonth&gt;&lt;m_precDefaultQuarter&gt;&lt;m_yearfmt&gt;&lt;begin val=&quot;0&quot;/&gt;&lt;end val=&quot;4&quot;/&gt;&lt;/m_yearfmt&gt;&lt;/m_precDefaultQuarter&gt;&lt;m_precDefaultYear&gt;&lt;m_yearfmt&gt;&lt;begin val=&quot;0&quot;/&gt;&lt;end val=&quot;4&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0&quot;/&gt;&lt;/m_mruColor&gt;&lt;m_eweekdayFirstOfWeek val=&quot;1&quot;/&gt;&lt;m_eweekdayFirstOfWorkweek val=&quot;2&quot;/&gt;&lt;m_eweekdayFirstOfWeekend val=&quot;7&quot;/&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Sembcorp Industries Palette">
      <a:dk1>
        <a:srgbClr val="000000"/>
      </a:dk1>
      <a:lt1>
        <a:sysClr val="window" lastClr="FFFFFF"/>
      </a:lt1>
      <a:dk2>
        <a:srgbClr val="717074"/>
      </a:dk2>
      <a:lt2>
        <a:srgbClr val="E7E8E9"/>
      </a:lt2>
      <a:accent1>
        <a:srgbClr val="5ABEBA"/>
      </a:accent1>
      <a:accent2>
        <a:srgbClr val="007C5A"/>
      </a:accent2>
      <a:accent3>
        <a:srgbClr val="0099E1"/>
      </a:accent3>
      <a:accent4>
        <a:srgbClr val="80BEAD"/>
      </a:accent4>
      <a:accent5>
        <a:srgbClr val="8BD1CF"/>
      </a:accent5>
      <a:accent6>
        <a:srgbClr val="80CCFF"/>
      </a:accent6>
      <a:hlink>
        <a:srgbClr val="B3D8CD"/>
      </a:hlink>
      <a:folHlink>
        <a:srgbClr val="A1A0A4"/>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8aae4b12-0647-4cbb-be38-5af5c6451f5f">
      <UserInfo>
        <DisplayName>Yvonne Lui</DisplayName>
        <AccountId>610</AccountId>
        <AccountType/>
      </UserInfo>
    </SharedWithUsers>
    <_activity xmlns="ae769ad4-caae-4422-90a2-bd31aadca00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CBC5B1447BF4B4AB350B4C454D26728" ma:contentTypeVersion="15" ma:contentTypeDescription="Create a new document." ma:contentTypeScope="" ma:versionID="18acb74b2336e7abd9729f0b70e1fc5f">
  <xsd:schema xmlns:xsd="http://www.w3.org/2001/XMLSchema" xmlns:xs="http://www.w3.org/2001/XMLSchema" xmlns:p="http://schemas.microsoft.com/office/2006/metadata/properties" xmlns:ns3="ae769ad4-caae-4422-90a2-bd31aadca006" xmlns:ns4="8aae4b12-0647-4cbb-be38-5af5c6451f5f" targetNamespace="http://schemas.microsoft.com/office/2006/metadata/properties" ma:root="true" ma:fieldsID="a36cd87b580e3722c1f540ff41dbbb75" ns3:_="" ns4:_="">
    <xsd:import namespace="ae769ad4-caae-4422-90a2-bd31aadca006"/>
    <xsd:import namespace="8aae4b12-0647-4cbb-be38-5af5c6451f5f"/>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DateTaken" minOccurs="0"/>
                <xsd:element ref="ns3:MediaServiceLocation"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769ad4-caae-4422-90a2-bd31aadca00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aae4b12-0647-4cbb-be38-5af5c6451f5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A3C27C7-516F-4AE6-A34D-C27CF34D760F}">
  <ds:schemaRefs>
    <ds:schemaRef ds:uri="http://schemas.microsoft.com/sharepoint/v3/contenttype/forms"/>
  </ds:schemaRefs>
</ds:datastoreItem>
</file>

<file path=customXml/itemProps2.xml><?xml version="1.0" encoding="utf-8"?>
<ds:datastoreItem xmlns:ds="http://schemas.openxmlformats.org/officeDocument/2006/customXml" ds:itemID="{179BE2B7-8E7C-4902-A396-C70282714E85}">
  <ds:schemaRefs>
    <ds:schemaRef ds:uri="http://schemas.microsoft.com/office/2006/metadata/properties"/>
    <ds:schemaRef ds:uri="http://www.w3.org/2000/xmlns/"/>
    <ds:schemaRef ds:uri="8aae4b12-0647-4cbb-be38-5af5c6451f5f"/>
    <ds:schemaRef ds:uri="ae769ad4-caae-4422-90a2-bd31aadca006"/>
    <ds:schemaRef ds:uri="http://www.w3.org/2001/XMLSchema-instance"/>
    <ds:schemaRef ds:uri="http://schemas.microsoft.com/office/infopath/2007/PartnerControls"/>
  </ds:schemaRefs>
</ds:datastoreItem>
</file>

<file path=customXml/itemProps3.xml><?xml version="1.0" encoding="utf-8"?>
<ds:datastoreItem xmlns:ds="http://schemas.openxmlformats.org/officeDocument/2006/customXml" ds:itemID="{CA5DB1C2-6495-4F73-98D1-64423127CA63}">
  <ds:schemaRefs>
    <ds:schemaRef ds:uri="http://schemas.microsoft.com/office/2006/metadata/contentType"/>
    <ds:schemaRef ds:uri="http://schemas.microsoft.com/office/2006/metadata/properties/metaAttributes"/>
    <ds:schemaRef ds:uri="http://www.w3.org/2000/xmlns/"/>
    <ds:schemaRef ds:uri="http://www.w3.org/2001/XMLSchema"/>
    <ds:schemaRef ds:uri="ae769ad4-caae-4422-90a2-bd31aadca006"/>
    <ds:schemaRef ds:uri="8aae4b12-0647-4cbb-be38-5af5c6451f5f"/>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30687</TotalTime>
  <Words>405</Words>
  <Application>Microsoft Office PowerPoint</Application>
  <PresentationFormat>Widescreen</PresentationFormat>
  <Paragraphs>45</Paragraphs>
  <Slides>4</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8" baseType="lpstr">
      <vt:lpstr>Arial</vt:lpstr>
      <vt:lpstr>Calibri</vt:lpstr>
      <vt:lpstr>Office Theme</vt:lpstr>
      <vt:lpstr>think-cell Slide</vt:lpstr>
      <vt:lpstr>CERC Public Hearing (Sharing of inter-State Transmission Charges and Losses) (Fourth Amendment) Regulations, 2024.</vt:lpstr>
      <vt:lpstr>Clarity required wrt Regulation 13 (2) (h)- Extension of ISTS Waiver during Force Majeure events beyond 30.06.2026, 30.06.2027, and 30.06.2028. </vt:lpstr>
      <vt:lpstr>Clarity required wrt Regulation 13 (3)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Ivanna Ip</dc:creator>
  <cp:lastModifiedBy>Abhishek Srivastava</cp:lastModifiedBy>
  <cp:revision>915</cp:revision>
  <dcterms:created xsi:type="dcterms:W3CDTF">2021-03-30T08:39:18Z</dcterms:created>
  <dcterms:modified xsi:type="dcterms:W3CDTF">2024-12-31T09:38:27Z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0x0101002CBC5B1447BF4B4AB350B4C454D26728</vt:lpwstr>
  </property>
  <property fmtid="{D5CDD505-2E9C-101B-9397-08002B2CF9AE}" pid="3" name="MediaServiceImageTags">
    <vt:lpwstr/>
  </property>
  <property fmtid="{D5CDD505-2E9C-101B-9397-08002B2CF9AE}" pid="4" name="MSIP_Label_990c0be1-bb3d-41f4-a01f-ac7e5848c08e_Enabled">
    <vt:lpwstr>true</vt:lpwstr>
  </property>
  <property fmtid="{D5CDD505-2E9C-101B-9397-08002B2CF9AE}" pid="5" name="MSIP_Label_990c0be1-bb3d-41f4-a01f-ac7e5848c08e_SetDate">
    <vt:lpwstr>2024-03-23T11:28:05Z</vt:lpwstr>
  </property>
  <property fmtid="{D5CDD505-2E9C-101B-9397-08002B2CF9AE}" pid="6" name="MSIP_Label_990c0be1-bb3d-41f4-a01f-ac7e5848c08e_Method">
    <vt:lpwstr>Standard</vt:lpwstr>
  </property>
  <property fmtid="{D5CDD505-2E9C-101B-9397-08002B2CF9AE}" pid="7" name="MSIP_Label_990c0be1-bb3d-41f4-a01f-ac7e5848c08e_Name">
    <vt:lpwstr>Restricted</vt:lpwstr>
  </property>
  <property fmtid="{D5CDD505-2E9C-101B-9397-08002B2CF9AE}" pid="8" name="MSIP_Label_990c0be1-bb3d-41f4-a01f-ac7e5848c08e_SiteId">
    <vt:lpwstr>812b1e72-2671-4a1e-bc3f-0519db4e3723</vt:lpwstr>
  </property>
  <property fmtid="{D5CDD505-2E9C-101B-9397-08002B2CF9AE}" pid="9" name="MSIP_Label_990c0be1-bb3d-41f4-a01f-ac7e5848c08e_ActionId">
    <vt:lpwstr>213f6a31-97f2-47da-9f06-b6d4f7adeb51</vt:lpwstr>
  </property>
  <property fmtid="{D5CDD505-2E9C-101B-9397-08002B2CF9AE}" pid="10" name="MSIP_Label_990c0be1-bb3d-41f4-a01f-ac7e5848c08e_ContentBits">
    <vt:lpwstr>0</vt:lpwstr>
  </property>
</Properties>
</file>