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648" r:id="rId4"/>
    <p:sldMasterId id="2147483660" r:id="rId5"/>
  </p:sldMasterIdLst>
  <p:notesMasterIdLst>
    <p:notesMasterId r:id="rId11"/>
  </p:notesMasterIdLst>
  <p:handoutMasterIdLst>
    <p:handoutMasterId r:id="rId12"/>
  </p:handoutMasterIdLst>
  <p:sldIdLst>
    <p:sldId id="2145707674" r:id="rId6"/>
    <p:sldId id="2147378936" r:id="rId7"/>
    <p:sldId id="2147378955" r:id="rId8"/>
    <p:sldId id="2147378953" r:id="rId9"/>
    <p:sldId id="257" r:id="rId10"/>
  </p:sldIdLst>
  <p:sldSz cx="18288000" cy="10287000"/>
  <p:notesSz cx="6735763" cy="9866313"/>
  <p:embeddedFontLst>
    <p:embeddedFont>
      <p:font typeface="Open Sans" panose="020B0606030504020204" pitchFamily="34" charset="0"/>
      <p:regular r:id="rId13"/>
      <p:bold r:id="rId14"/>
      <p:italic r:id="rId15"/>
      <p:boldItalic r:id="rId16"/>
    </p:embeddedFont>
    <p:embeddedFont>
      <p:font typeface="Poppins" panose="00000500000000000000" pitchFamily="2" charset="0"/>
      <p:regular r:id="rId17"/>
      <p:bold r:id="rId18"/>
      <p:italic r:id="rId19"/>
      <p:boldItalic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7459C0C-0C69-4768-96C4-F34C92D13DA7}">
          <p14:sldIdLst>
            <p14:sldId id="2145707674"/>
            <p14:sldId id="2147378936"/>
            <p14:sldId id="2147378955"/>
            <p14:sldId id="2147378953"/>
          </p14:sldIdLst>
        </p14:section>
        <p14:section name="Untitled Section" id="{E92F2026-73CC-4CD2-8464-EBB0CE652D3E}">
          <p14:sldIdLst>
            <p14:sldId id="25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584DFE-0E02-28ED-D8E9-9E3098FEF4FB}" name="Prateek Rai" initials="PR" userId="S::prateek.rai@sterlite.com::ed11d660-b09b-48a0-8559-35391383825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A9C6"/>
    <a:srgbClr val="22A3B4"/>
    <a:srgbClr val="162164"/>
    <a:srgbClr val="D9F0FB"/>
    <a:srgbClr val="C7E8F9"/>
    <a:srgbClr val="C5FBF2"/>
    <a:srgbClr val="99EF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00ABE7-2DD4-4297-B3E3-46FBFCB3AFE9}" v="327" dt="2024-12-07T08:17:37.3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516" y="-390"/>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font" Target="fonts/font1.fntdata"/><Relationship Id="rId18" Type="http://schemas.openxmlformats.org/officeDocument/2006/relationships/font" Target="fonts/font6.fntdata"/><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font" Target="fonts/font5.fntdata"/><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font" Target="fonts/font7.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font2.fntdata"/><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ateek Mohan Rai" userId="ed11d660-b09b-48a0-8559-353913838253" providerId="ADAL" clId="{2300ABE7-2DD4-4297-B3E3-46FBFCB3AFE9}"/>
    <pc:docChg chg="undo custSel addSld delSld modSld modSection">
      <pc:chgData name="Prateek Mohan Rai" userId="ed11d660-b09b-48a0-8559-353913838253" providerId="ADAL" clId="{2300ABE7-2DD4-4297-B3E3-46FBFCB3AFE9}" dt="2024-12-07T08:18:45.834" v="721" actId="255"/>
      <pc:docMkLst>
        <pc:docMk/>
      </pc:docMkLst>
      <pc:sldChg chg="modSp">
        <pc:chgData name="Prateek Mohan Rai" userId="ed11d660-b09b-48a0-8559-353913838253" providerId="ADAL" clId="{2300ABE7-2DD4-4297-B3E3-46FBFCB3AFE9}" dt="2024-12-07T08:17:37.336" v="717" actId="20577"/>
        <pc:sldMkLst>
          <pc:docMk/>
          <pc:sldMk cId="3739416323" sldId="2145707674"/>
        </pc:sldMkLst>
        <pc:spChg chg="mod">
          <ac:chgData name="Prateek Mohan Rai" userId="ed11d660-b09b-48a0-8559-353913838253" providerId="ADAL" clId="{2300ABE7-2DD4-4297-B3E3-46FBFCB3AFE9}" dt="2024-12-07T08:17:37.336" v="717" actId="20577"/>
          <ac:spMkLst>
            <pc:docMk/>
            <pc:sldMk cId="3739416323" sldId="2145707674"/>
            <ac:spMk id="2" creationId="{CAF71ECF-DA06-9F07-C59C-EC29C547024D}"/>
          </ac:spMkLst>
        </pc:spChg>
      </pc:sldChg>
      <pc:sldChg chg="modSp mod">
        <pc:chgData name="Prateek Mohan Rai" userId="ed11d660-b09b-48a0-8559-353913838253" providerId="ADAL" clId="{2300ABE7-2DD4-4297-B3E3-46FBFCB3AFE9}" dt="2024-12-07T08:18:35.027" v="720" actId="255"/>
        <pc:sldMkLst>
          <pc:docMk/>
          <pc:sldMk cId="3507596856" sldId="2147378936"/>
        </pc:sldMkLst>
        <pc:spChg chg="mod">
          <ac:chgData name="Prateek Mohan Rai" userId="ed11d660-b09b-48a0-8559-353913838253" providerId="ADAL" clId="{2300ABE7-2DD4-4297-B3E3-46FBFCB3AFE9}" dt="2024-12-07T08:18:35.027" v="720" actId="255"/>
          <ac:spMkLst>
            <pc:docMk/>
            <pc:sldMk cId="3507596856" sldId="2147378936"/>
            <ac:spMk id="4" creationId="{BFC0DB61-A9C1-C006-ED49-D86783C5F91E}"/>
          </ac:spMkLst>
        </pc:spChg>
        <pc:spChg chg="mod">
          <ac:chgData name="Prateek Mohan Rai" userId="ed11d660-b09b-48a0-8559-353913838253" providerId="ADAL" clId="{2300ABE7-2DD4-4297-B3E3-46FBFCB3AFE9}" dt="2024-12-07T07:47:34.359" v="129" actId="1076"/>
          <ac:spMkLst>
            <pc:docMk/>
            <pc:sldMk cId="3507596856" sldId="2147378936"/>
            <ac:spMk id="6" creationId="{5105ADCD-5650-4A97-25F5-F766AFAA07EA}"/>
          </ac:spMkLst>
        </pc:spChg>
      </pc:sldChg>
      <pc:sldChg chg="modSp mod modAnim">
        <pc:chgData name="Prateek Mohan Rai" userId="ed11d660-b09b-48a0-8559-353913838253" providerId="ADAL" clId="{2300ABE7-2DD4-4297-B3E3-46FBFCB3AFE9}" dt="2024-12-07T08:16:13.954" v="582" actId="20577"/>
        <pc:sldMkLst>
          <pc:docMk/>
          <pc:sldMk cId="375071814" sldId="2147378953"/>
        </pc:sldMkLst>
        <pc:spChg chg="mod">
          <ac:chgData name="Prateek Mohan Rai" userId="ed11d660-b09b-48a0-8559-353913838253" providerId="ADAL" clId="{2300ABE7-2DD4-4297-B3E3-46FBFCB3AFE9}" dt="2024-12-07T08:15:29.322" v="487" actId="113"/>
          <ac:spMkLst>
            <pc:docMk/>
            <pc:sldMk cId="375071814" sldId="2147378953"/>
            <ac:spMk id="4" creationId="{0BB3FBBA-662B-7908-6FC9-55A735FEA6EB}"/>
          </ac:spMkLst>
        </pc:spChg>
        <pc:spChg chg="mod">
          <ac:chgData name="Prateek Mohan Rai" userId="ed11d660-b09b-48a0-8559-353913838253" providerId="ADAL" clId="{2300ABE7-2DD4-4297-B3E3-46FBFCB3AFE9}" dt="2024-12-07T08:16:13.954" v="582" actId="20577"/>
          <ac:spMkLst>
            <pc:docMk/>
            <pc:sldMk cId="375071814" sldId="2147378953"/>
            <ac:spMk id="6" creationId="{5105ADCD-5650-4A97-25F5-F766AFAA07EA}"/>
          </ac:spMkLst>
        </pc:spChg>
      </pc:sldChg>
      <pc:sldChg chg="del">
        <pc:chgData name="Prateek Mohan Rai" userId="ed11d660-b09b-48a0-8559-353913838253" providerId="ADAL" clId="{2300ABE7-2DD4-4297-B3E3-46FBFCB3AFE9}" dt="2024-12-07T08:15:35.598" v="488" actId="2696"/>
        <pc:sldMkLst>
          <pc:docMk/>
          <pc:sldMk cId="1678113495" sldId="2147378954"/>
        </pc:sldMkLst>
      </pc:sldChg>
      <pc:sldChg chg="modSp add mod">
        <pc:chgData name="Prateek Mohan Rai" userId="ed11d660-b09b-48a0-8559-353913838253" providerId="ADAL" clId="{2300ABE7-2DD4-4297-B3E3-46FBFCB3AFE9}" dt="2024-12-07T08:18:45.834" v="721" actId="255"/>
        <pc:sldMkLst>
          <pc:docMk/>
          <pc:sldMk cId="1159960674" sldId="2147378955"/>
        </pc:sldMkLst>
        <pc:spChg chg="mod">
          <ac:chgData name="Prateek Mohan Rai" userId="ed11d660-b09b-48a0-8559-353913838253" providerId="ADAL" clId="{2300ABE7-2DD4-4297-B3E3-46FBFCB3AFE9}" dt="2024-12-07T08:18:45.834" v="721" actId="255"/>
          <ac:spMkLst>
            <pc:docMk/>
            <pc:sldMk cId="1159960674" sldId="2147378955"/>
            <ac:spMk id="4" creationId="{BFC0DB61-A9C1-C006-ED49-D86783C5F91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D6EA636-7EFF-E885-19BE-DF40E2DCE8B4}"/>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28D0B29-6427-C9AE-3272-85E5A70E7802}"/>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03BA381D-121F-3940-BF10-85B17182AA8C}" type="datetimeFigureOut">
              <a:rPr lang="en-US" smtClean="0"/>
              <a:t>12/7/2024</a:t>
            </a:fld>
            <a:endParaRPr lang="en-US"/>
          </a:p>
        </p:txBody>
      </p:sp>
      <p:sp>
        <p:nvSpPr>
          <p:cNvPr id="4" name="Footer Placeholder 3">
            <a:extLst>
              <a:ext uri="{FF2B5EF4-FFF2-40B4-BE49-F238E27FC236}">
                <a16:creationId xmlns:a16="http://schemas.microsoft.com/office/drawing/2014/main" id="{245B3F9F-B3B1-417E-C314-5B20E372C902}"/>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66FF744-D02A-864A-D111-F2F6DF0F05BF}"/>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B160EAD5-CE73-8C4A-B7A8-0E44861036A8}" type="slidenum">
              <a:rPr lang="en-US" smtClean="0"/>
              <a:t>‹#›</a:t>
            </a:fld>
            <a:endParaRPr lang="en-US"/>
          </a:p>
        </p:txBody>
      </p:sp>
    </p:spTree>
    <p:extLst>
      <p:ext uri="{BB962C8B-B14F-4D97-AF65-F5344CB8AC3E}">
        <p14:creationId xmlns:p14="http://schemas.microsoft.com/office/powerpoint/2010/main" val="3152730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5D24838-36BE-4622-B49A-A968A6C3BD06}" type="datetimeFigureOut">
              <a:rPr lang="en-US" smtClean="0"/>
              <a:t>12/7/2024</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58624924-6E73-405A-BB59-DF7A5793C83E}" type="slidenum">
              <a:rPr lang="en-US" smtClean="0"/>
              <a:t>‹#›</a:t>
            </a:fld>
            <a:endParaRPr lang="en-US"/>
          </a:p>
        </p:txBody>
      </p:sp>
    </p:spTree>
    <p:extLst>
      <p:ext uri="{BB962C8B-B14F-4D97-AF65-F5344CB8AC3E}">
        <p14:creationId xmlns:p14="http://schemas.microsoft.com/office/powerpoint/2010/main" val="77600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twitter.com/SerenticaGlobal" TargetMode="External"/><Relationship Id="rId7" Type="http://schemas.openxmlformats.org/officeDocument/2006/relationships/hyperlink" Target="https://www.instagram.com/serenticaglobal/" TargetMode="External"/><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hyperlink" Target="https://www.facebook.com/serenticaglobal/" TargetMode="External"/><Relationship Id="rId10"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hyperlink" Target="https://www.linkedin.com/company/serenticaglobal/?viewAsMember=tru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Freeform 4">
            <a:extLst>
              <a:ext uri="{FF2B5EF4-FFF2-40B4-BE49-F238E27FC236}">
                <a16:creationId xmlns:a16="http://schemas.microsoft.com/office/drawing/2014/main" id="{621E8797-1A1E-F857-36F3-959A14563702}"/>
              </a:ext>
            </a:extLst>
          </p:cNvPr>
          <p:cNvSpPr/>
          <p:nvPr userDrawn="1"/>
        </p:nvSpPr>
        <p:spPr>
          <a:xfrm>
            <a:off x="9040"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6" name="Slide Number Placeholder 5"/>
          <p:cNvSpPr>
            <a:spLocks noGrp="1"/>
          </p:cNvSpPr>
          <p:nvPr>
            <p:ph type="sldNum" sz="quarter" idx="12"/>
          </p:nvPr>
        </p:nvSpPr>
        <p:spPr>
          <a:xfrm>
            <a:off x="15163800" y="9563099"/>
            <a:ext cx="2133600" cy="365125"/>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pic>
        <p:nvPicPr>
          <p:cNvPr id="9" name="Picture 8">
            <a:extLst>
              <a:ext uri="{FF2B5EF4-FFF2-40B4-BE49-F238E27FC236}">
                <a16:creationId xmlns:a16="http://schemas.microsoft.com/office/drawing/2014/main" id="{5BC8CC1A-3ADF-CCD2-527A-DD9D70BE9E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66840" y="4022532"/>
            <a:ext cx="7772400" cy="224193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D82AA-AC2E-6499-9E9A-B170DAB623BC}"/>
              </a:ext>
            </a:extLst>
          </p:cNvPr>
          <p:cNvSpPr>
            <a:spLocks noGrp="1"/>
          </p:cNvSpPr>
          <p:nvPr>
            <p:ph type="ctrTitle"/>
          </p:nvPr>
        </p:nvSpPr>
        <p:spPr>
          <a:xfrm>
            <a:off x="2286000" y="1683545"/>
            <a:ext cx="13716000" cy="3581400"/>
          </a:xfrm>
        </p:spPr>
        <p:txBody>
          <a:bodyPr anchor="b"/>
          <a:lstStyle>
            <a:lvl1pPr algn="ctr">
              <a:defRPr sz="9000"/>
            </a:lvl1pPr>
          </a:lstStyle>
          <a:p>
            <a:r>
              <a:rPr lang="en-US"/>
              <a:t>Click to edit Master title style</a:t>
            </a:r>
            <a:endParaRPr lang="en-IN"/>
          </a:p>
        </p:txBody>
      </p:sp>
      <p:sp>
        <p:nvSpPr>
          <p:cNvPr id="3" name="Subtitle 2">
            <a:extLst>
              <a:ext uri="{FF2B5EF4-FFF2-40B4-BE49-F238E27FC236}">
                <a16:creationId xmlns:a16="http://schemas.microsoft.com/office/drawing/2014/main" id="{546A1AA9-0D2C-C830-1AB2-439A1C505785}"/>
              </a:ext>
            </a:extLst>
          </p:cNvPr>
          <p:cNvSpPr>
            <a:spLocks noGrp="1"/>
          </p:cNvSpPr>
          <p:nvPr>
            <p:ph type="subTitle" idx="1"/>
          </p:nvPr>
        </p:nvSpPr>
        <p:spPr>
          <a:xfrm>
            <a:off x="2286000" y="5403057"/>
            <a:ext cx="13716000" cy="2483643"/>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412AB0D-99B2-D94B-8B9F-0AA42334BEFF}"/>
              </a:ext>
            </a:extLst>
          </p:cNvPr>
          <p:cNvSpPr>
            <a:spLocks noGrp="1"/>
          </p:cNvSpPr>
          <p:nvPr>
            <p:ph type="dt" sz="half" idx="10"/>
          </p:nvPr>
        </p:nvSpPr>
        <p:spPr/>
        <p:txBody>
          <a:bodyPr/>
          <a:lstStyle/>
          <a:p>
            <a:fld id="{069072F1-59A0-4846-A99F-E77B2F659B20}" type="datetimeFigureOut">
              <a:rPr lang="en-IN" smtClean="0"/>
              <a:t>07-12-2024</a:t>
            </a:fld>
            <a:endParaRPr lang="en-IN"/>
          </a:p>
        </p:txBody>
      </p:sp>
      <p:sp>
        <p:nvSpPr>
          <p:cNvPr id="5" name="Footer Placeholder 4">
            <a:extLst>
              <a:ext uri="{FF2B5EF4-FFF2-40B4-BE49-F238E27FC236}">
                <a16:creationId xmlns:a16="http://schemas.microsoft.com/office/drawing/2014/main" id="{A61AAE38-5962-FC12-D09D-B640EA9CB3F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3D4FD3E-0B3B-EF2F-C280-443DB018C9E9}"/>
              </a:ext>
            </a:extLst>
          </p:cNvPr>
          <p:cNvSpPr>
            <a:spLocks noGrp="1"/>
          </p:cNvSpPr>
          <p:nvPr>
            <p:ph type="sldNum" sz="quarter" idx="12"/>
          </p:nvPr>
        </p:nvSpPr>
        <p:spPr/>
        <p:txBody>
          <a:bodyPr/>
          <a:lstStyle/>
          <a:p>
            <a:fld id="{AE89E779-42CB-489A-8725-94E4BD17B04E}" type="slidenum">
              <a:rPr lang="en-IN" smtClean="0"/>
              <a:t>‹#›</a:t>
            </a:fld>
            <a:endParaRPr lang="en-IN"/>
          </a:p>
        </p:txBody>
      </p:sp>
    </p:spTree>
    <p:extLst>
      <p:ext uri="{BB962C8B-B14F-4D97-AF65-F5344CB8AC3E}">
        <p14:creationId xmlns:p14="http://schemas.microsoft.com/office/powerpoint/2010/main" val="2613616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Freeform 4">
            <a:extLst>
              <a:ext uri="{FF2B5EF4-FFF2-40B4-BE49-F238E27FC236}">
                <a16:creationId xmlns:a16="http://schemas.microsoft.com/office/drawing/2014/main" id="{4D0C2205-37AC-5FAE-BB56-A445BDB882DD}"/>
              </a:ext>
            </a:extLst>
          </p:cNvPr>
          <p:cNvSpPr/>
          <p:nvPr userDrawn="1"/>
        </p:nvSpPr>
        <p:spPr>
          <a:xfrm>
            <a:off x="9041"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sz="1800"/>
          </a:p>
        </p:txBody>
      </p:sp>
      <p:sp>
        <p:nvSpPr>
          <p:cNvPr id="15" name="Title Placeholder 1">
            <a:extLst>
              <a:ext uri="{FF2B5EF4-FFF2-40B4-BE49-F238E27FC236}">
                <a16:creationId xmlns:a16="http://schemas.microsoft.com/office/drawing/2014/main" id="{4490709B-741F-C434-7640-7D7309A3A252}"/>
              </a:ext>
            </a:extLst>
          </p:cNvPr>
          <p:cNvSpPr>
            <a:spLocks noGrp="1"/>
          </p:cNvSpPr>
          <p:nvPr>
            <p:ph type="title" hasCustomPrompt="1"/>
          </p:nvPr>
        </p:nvSpPr>
        <p:spPr>
          <a:xfrm>
            <a:off x="685800" y="265663"/>
            <a:ext cx="15163800" cy="1331126"/>
          </a:xfrm>
          <a:prstGeom prst="rect">
            <a:avLst/>
          </a:prstGeom>
        </p:spPr>
        <p:txBody>
          <a:bodyPr vert="horz" lIns="91440" tIns="45720" rIns="91440" bIns="45720" rtlCol="0" anchor="t">
            <a:normAutofit/>
          </a:bodyPr>
          <a:lstStyle>
            <a:lvl1pPr algn="l">
              <a:defRPr sz="3200" b="1">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the header</a:t>
            </a:r>
          </a:p>
        </p:txBody>
      </p:sp>
      <p:sp>
        <p:nvSpPr>
          <p:cNvPr id="9" name="Slide Number Placeholder 5">
            <a:extLst>
              <a:ext uri="{FF2B5EF4-FFF2-40B4-BE49-F238E27FC236}">
                <a16:creationId xmlns:a16="http://schemas.microsoft.com/office/drawing/2014/main" id="{A169D97F-58AD-12DF-043C-D5CC4016A5DD}"/>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pic>
        <p:nvPicPr>
          <p:cNvPr id="11" name="Picture 10">
            <a:extLst>
              <a:ext uri="{FF2B5EF4-FFF2-40B4-BE49-F238E27FC236}">
                <a16:creationId xmlns:a16="http://schemas.microsoft.com/office/drawing/2014/main" id="{0E2107D8-8109-FE38-FC87-141AAA40D8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995075" y="1498832"/>
            <a:ext cx="1905000" cy="549494"/>
          </a:xfrm>
          <a:prstGeom prst="rect">
            <a:avLst/>
          </a:prstGeom>
        </p:spPr>
      </p:pic>
      <p:sp>
        <p:nvSpPr>
          <p:cNvPr id="19" name="Freeform 4">
            <a:extLst>
              <a:ext uri="{FF2B5EF4-FFF2-40B4-BE49-F238E27FC236}">
                <a16:creationId xmlns:a16="http://schemas.microsoft.com/office/drawing/2014/main" id="{366E521E-8208-A50A-9F1C-244C3EEC9460}"/>
              </a:ext>
            </a:extLst>
          </p:cNvPr>
          <p:cNvSpPr/>
          <p:nvPr userDrawn="1"/>
        </p:nvSpPr>
        <p:spPr>
          <a:xfrm>
            <a:off x="0" y="1088795"/>
            <a:ext cx="2286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03A9C5"/>
          </a:solidFill>
        </p:spPr>
        <p:txBody>
          <a:bodyPr/>
          <a:lstStyle/>
          <a:p>
            <a:endParaRPr lang="en-US" sz="1800"/>
          </a:p>
        </p:txBody>
      </p:sp>
      <p:sp>
        <p:nvSpPr>
          <p:cNvPr id="2" name="TextBox 1">
            <a:extLst>
              <a:ext uri="{FF2B5EF4-FFF2-40B4-BE49-F238E27FC236}">
                <a16:creationId xmlns:a16="http://schemas.microsoft.com/office/drawing/2014/main" id="{832F65B5-1999-C2BC-E850-97B514B0B671}"/>
              </a:ext>
            </a:extLst>
          </p:cNvPr>
          <p:cNvSpPr txBox="1"/>
          <p:nvPr userDrawn="1"/>
        </p:nvSpPr>
        <p:spPr>
          <a:xfrm>
            <a:off x="678875" y="9745663"/>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
        <p:nvSpPr>
          <p:cNvPr id="8" name="TextBox 7">
            <a:extLst>
              <a:ext uri="{FF2B5EF4-FFF2-40B4-BE49-F238E27FC236}">
                <a16:creationId xmlns:a16="http://schemas.microsoft.com/office/drawing/2014/main" id="{8F6BC0AB-EC68-16E0-BD76-6E5B800BB060}"/>
              </a:ext>
            </a:extLst>
          </p:cNvPr>
          <p:cNvSpPr txBox="1"/>
          <p:nvPr userDrawn="1"/>
        </p:nvSpPr>
        <p:spPr>
          <a:xfrm>
            <a:off x="678875" y="1091453"/>
            <a:ext cx="16770926" cy="369332"/>
          </a:xfrm>
          <a:prstGeom prst="rect">
            <a:avLst/>
          </a:prstGeom>
          <a:noFill/>
        </p:spPr>
        <p:txBody>
          <a:bodyPr wrap="square" rtlCol="0">
            <a:spAutoFit/>
          </a:bodyPr>
          <a:lstStyle/>
          <a:p>
            <a:endParaRPr lang="en-US" sz="1800"/>
          </a:p>
        </p:txBody>
      </p:sp>
      <p:sp>
        <p:nvSpPr>
          <p:cNvPr id="12" name="Content Placeholder 11">
            <a:extLst>
              <a:ext uri="{FF2B5EF4-FFF2-40B4-BE49-F238E27FC236}">
                <a16:creationId xmlns:a16="http://schemas.microsoft.com/office/drawing/2014/main" id="{2BEA2768-5A83-DF61-9C02-D4CCADEE2F39}"/>
              </a:ext>
            </a:extLst>
          </p:cNvPr>
          <p:cNvSpPr>
            <a:spLocks noGrp="1"/>
          </p:cNvSpPr>
          <p:nvPr>
            <p:ph sz="quarter" idx="13"/>
          </p:nvPr>
        </p:nvSpPr>
        <p:spPr>
          <a:xfrm>
            <a:off x="679451" y="2046049"/>
            <a:ext cx="16922750" cy="714898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283203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8CA3C-E5D9-751C-F950-6F05F317B7C0}"/>
              </a:ext>
            </a:extLst>
          </p:cNvPr>
          <p:cNvSpPr>
            <a:spLocks noGrp="1"/>
          </p:cNvSpPr>
          <p:nvPr>
            <p:ph type="ctrTitle"/>
          </p:nvPr>
        </p:nvSpPr>
        <p:spPr>
          <a:xfrm>
            <a:off x="2286000" y="1684338"/>
            <a:ext cx="13716000" cy="35814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0ED631-36F4-1F4B-421F-AF26DDBF47FA}"/>
              </a:ext>
            </a:extLst>
          </p:cNvPr>
          <p:cNvSpPr>
            <a:spLocks noGrp="1"/>
          </p:cNvSpPr>
          <p:nvPr>
            <p:ph type="subTitle" idx="1"/>
          </p:nvPr>
        </p:nvSpPr>
        <p:spPr>
          <a:xfrm>
            <a:off x="2286000" y="5403850"/>
            <a:ext cx="13716000" cy="24828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139873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Freeform 4">
            <a:extLst>
              <a:ext uri="{FF2B5EF4-FFF2-40B4-BE49-F238E27FC236}">
                <a16:creationId xmlns:a16="http://schemas.microsoft.com/office/drawing/2014/main" id="{4D0C2205-37AC-5FAE-BB56-A445BDB882DD}"/>
              </a:ext>
            </a:extLst>
          </p:cNvPr>
          <p:cNvSpPr/>
          <p:nvPr userDrawn="1"/>
        </p:nvSpPr>
        <p:spPr>
          <a:xfrm>
            <a:off x="9040"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15" name="Title Placeholder 1">
            <a:extLst>
              <a:ext uri="{FF2B5EF4-FFF2-40B4-BE49-F238E27FC236}">
                <a16:creationId xmlns:a16="http://schemas.microsoft.com/office/drawing/2014/main" id="{4490709B-741F-C434-7640-7D7309A3A252}"/>
              </a:ext>
            </a:extLst>
          </p:cNvPr>
          <p:cNvSpPr>
            <a:spLocks noGrp="1"/>
          </p:cNvSpPr>
          <p:nvPr>
            <p:ph type="title" hasCustomPrompt="1"/>
          </p:nvPr>
        </p:nvSpPr>
        <p:spPr>
          <a:xfrm>
            <a:off x="685800" y="265662"/>
            <a:ext cx="15163800" cy="1331125"/>
          </a:xfrm>
          <a:prstGeom prst="rect">
            <a:avLst/>
          </a:prstGeom>
        </p:spPr>
        <p:txBody>
          <a:bodyPr vert="horz" lIns="91440" tIns="45720" rIns="91440" bIns="45720" rtlCol="0" anchor="t">
            <a:normAutofit/>
          </a:bodyPr>
          <a:lstStyle>
            <a:lvl1pPr algn="l">
              <a:defRPr sz="3200" b="1">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the header</a:t>
            </a:r>
          </a:p>
        </p:txBody>
      </p:sp>
      <p:sp>
        <p:nvSpPr>
          <p:cNvPr id="9" name="Slide Number Placeholder 5">
            <a:extLst>
              <a:ext uri="{FF2B5EF4-FFF2-40B4-BE49-F238E27FC236}">
                <a16:creationId xmlns:a16="http://schemas.microsoft.com/office/drawing/2014/main" id="{A169D97F-58AD-12DF-043C-D5CC4016A5DD}"/>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pic>
        <p:nvPicPr>
          <p:cNvPr id="11" name="Picture 10">
            <a:extLst>
              <a:ext uri="{FF2B5EF4-FFF2-40B4-BE49-F238E27FC236}">
                <a16:creationId xmlns:a16="http://schemas.microsoft.com/office/drawing/2014/main" id="{0E2107D8-8109-FE38-FC87-141AAA40D8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995074" y="1498831"/>
            <a:ext cx="1905000" cy="549494"/>
          </a:xfrm>
          <a:prstGeom prst="rect">
            <a:avLst/>
          </a:prstGeom>
        </p:spPr>
      </p:pic>
      <p:sp>
        <p:nvSpPr>
          <p:cNvPr id="19" name="Freeform 4">
            <a:extLst>
              <a:ext uri="{FF2B5EF4-FFF2-40B4-BE49-F238E27FC236}">
                <a16:creationId xmlns:a16="http://schemas.microsoft.com/office/drawing/2014/main" id="{366E521E-8208-A50A-9F1C-244C3EEC9460}"/>
              </a:ext>
            </a:extLst>
          </p:cNvPr>
          <p:cNvSpPr/>
          <p:nvPr userDrawn="1"/>
        </p:nvSpPr>
        <p:spPr>
          <a:xfrm>
            <a:off x="0" y="1088794"/>
            <a:ext cx="2286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03A9C5"/>
          </a:solidFill>
        </p:spPr>
        <p:txBody>
          <a:bodyPr/>
          <a:lstStyle/>
          <a:p>
            <a:endParaRPr lang="en-US"/>
          </a:p>
        </p:txBody>
      </p:sp>
      <p:sp>
        <p:nvSpPr>
          <p:cNvPr id="2" name="TextBox 1">
            <a:extLst>
              <a:ext uri="{FF2B5EF4-FFF2-40B4-BE49-F238E27FC236}">
                <a16:creationId xmlns:a16="http://schemas.microsoft.com/office/drawing/2014/main" id="{832F65B5-1999-C2BC-E850-97B514B0B671}"/>
              </a:ext>
            </a:extLst>
          </p:cNvPr>
          <p:cNvSpPr txBox="1"/>
          <p:nvPr userDrawn="1"/>
        </p:nvSpPr>
        <p:spPr>
          <a:xfrm>
            <a:off x="678874" y="9745661"/>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
        <p:nvSpPr>
          <p:cNvPr id="8" name="TextBox 7">
            <a:extLst>
              <a:ext uri="{FF2B5EF4-FFF2-40B4-BE49-F238E27FC236}">
                <a16:creationId xmlns:a16="http://schemas.microsoft.com/office/drawing/2014/main" id="{8F6BC0AB-EC68-16E0-BD76-6E5B800BB060}"/>
              </a:ext>
            </a:extLst>
          </p:cNvPr>
          <p:cNvSpPr txBox="1"/>
          <p:nvPr userDrawn="1"/>
        </p:nvSpPr>
        <p:spPr>
          <a:xfrm>
            <a:off x="678874" y="1091452"/>
            <a:ext cx="16770926" cy="7696200"/>
          </a:xfrm>
          <a:prstGeom prst="rect">
            <a:avLst/>
          </a:prstGeom>
          <a:noFill/>
        </p:spPr>
        <p:txBody>
          <a:bodyPr wrap="square" rtlCol="0">
            <a:spAutoFit/>
          </a:bodyPr>
          <a:lstStyle/>
          <a:p>
            <a:endParaRPr lang="en-US"/>
          </a:p>
        </p:txBody>
      </p:sp>
      <p:sp>
        <p:nvSpPr>
          <p:cNvPr id="12" name="Content Placeholder 11">
            <a:extLst>
              <a:ext uri="{FF2B5EF4-FFF2-40B4-BE49-F238E27FC236}">
                <a16:creationId xmlns:a16="http://schemas.microsoft.com/office/drawing/2014/main" id="{2BEA2768-5A83-DF61-9C02-D4CCADEE2F39}"/>
              </a:ext>
            </a:extLst>
          </p:cNvPr>
          <p:cNvSpPr>
            <a:spLocks noGrp="1"/>
          </p:cNvSpPr>
          <p:nvPr>
            <p:ph sz="quarter" idx="13"/>
          </p:nvPr>
        </p:nvSpPr>
        <p:spPr>
          <a:xfrm>
            <a:off x="679450" y="2046048"/>
            <a:ext cx="16922750" cy="714898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42708453-B5E2-29D4-3019-CA96AC35035E}"/>
              </a:ext>
            </a:extLst>
          </p:cNvPr>
          <p:cNvSpPr/>
          <p:nvPr userDrawn="1"/>
        </p:nvSpPr>
        <p:spPr>
          <a:xfrm>
            <a:off x="0" y="2590800"/>
            <a:ext cx="18288000" cy="51054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2" name="Title 1">
            <a:extLst>
              <a:ext uri="{FF2B5EF4-FFF2-40B4-BE49-F238E27FC236}">
                <a16:creationId xmlns:a16="http://schemas.microsoft.com/office/drawing/2014/main" id="{3E4B20EE-4F3F-9DEF-ECB8-A7ADF19C5A4B}"/>
              </a:ext>
            </a:extLst>
          </p:cNvPr>
          <p:cNvSpPr>
            <a:spLocks noGrp="1"/>
          </p:cNvSpPr>
          <p:nvPr>
            <p:ph type="title"/>
          </p:nvPr>
        </p:nvSpPr>
        <p:spPr>
          <a:xfrm>
            <a:off x="457200" y="4572000"/>
            <a:ext cx="8229600" cy="1143000"/>
          </a:xfrm>
        </p:spPr>
        <p:txBody>
          <a:bodyPr/>
          <a:lstStyle>
            <a:lvl1pPr>
              <a:defRPr>
                <a:solidFill>
                  <a:schemeClr val="bg1"/>
                </a:solidFill>
              </a:defRPr>
            </a:lvl1pPr>
          </a:lstStyle>
          <a:p>
            <a:r>
              <a:rPr lang="en-GB"/>
              <a:t>Click to edit Master title style</a:t>
            </a:r>
            <a:endParaRPr lang="en-US"/>
          </a:p>
        </p:txBody>
      </p:sp>
    </p:spTree>
    <p:extLst>
      <p:ext uri="{BB962C8B-B14F-4D97-AF65-F5344CB8AC3E}">
        <p14:creationId xmlns:p14="http://schemas.microsoft.com/office/powerpoint/2010/main" val="3188524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Freeform 4">
            <a:extLst>
              <a:ext uri="{FF2B5EF4-FFF2-40B4-BE49-F238E27FC236}">
                <a16:creationId xmlns:a16="http://schemas.microsoft.com/office/drawing/2014/main" id="{4D0C2205-37AC-5FAE-BB56-A445BDB882DD}"/>
              </a:ext>
            </a:extLst>
          </p:cNvPr>
          <p:cNvSpPr/>
          <p:nvPr userDrawn="1"/>
        </p:nvSpPr>
        <p:spPr>
          <a:xfrm>
            <a:off x="9040"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15" name="Title Placeholder 1">
            <a:extLst>
              <a:ext uri="{FF2B5EF4-FFF2-40B4-BE49-F238E27FC236}">
                <a16:creationId xmlns:a16="http://schemas.microsoft.com/office/drawing/2014/main" id="{4490709B-741F-C434-7640-7D7309A3A252}"/>
              </a:ext>
            </a:extLst>
          </p:cNvPr>
          <p:cNvSpPr>
            <a:spLocks noGrp="1"/>
          </p:cNvSpPr>
          <p:nvPr>
            <p:ph type="title" hasCustomPrompt="1"/>
          </p:nvPr>
        </p:nvSpPr>
        <p:spPr>
          <a:xfrm>
            <a:off x="685800" y="1088794"/>
            <a:ext cx="8686800" cy="549494"/>
          </a:xfrm>
          <a:prstGeom prst="rect">
            <a:avLst/>
          </a:prstGeom>
        </p:spPr>
        <p:txBody>
          <a:bodyPr vert="horz" lIns="91440" tIns="45720" rIns="91440" bIns="45720" rtlCol="0" anchor="t">
            <a:noAutofit/>
          </a:bodyPr>
          <a:lstStyle>
            <a:lvl1pPr marL="342900" indent="-342900" algn="l">
              <a:buFont typeface="Arial" panose="020B0604020202020204" pitchFamily="34" charset="0"/>
              <a:buChar char="•"/>
              <a:defRPr sz="3200" b="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marL="342900" marR="0" lvl="0" indent="-342900" algn="l" defTabSz="914400" rtl="0" eaLnBrk="1" fontAlgn="auto" latinLnBrk="0" hangingPunct="1">
              <a:lnSpc>
                <a:spcPct val="100000"/>
              </a:lnSpc>
              <a:spcBef>
                <a:spcPct val="0"/>
              </a:spcBef>
              <a:spcAft>
                <a:spcPts val="0"/>
              </a:spcAft>
              <a:buClrTx/>
              <a:buSzTx/>
              <a:tabLst/>
              <a:defRPr/>
            </a:pPr>
            <a:r>
              <a:rPr lang="en-US"/>
              <a:t>Click to edit Master text styles</a:t>
            </a:r>
          </a:p>
        </p:txBody>
      </p:sp>
      <p:pic>
        <p:nvPicPr>
          <p:cNvPr id="11" name="Picture 10">
            <a:extLst>
              <a:ext uri="{FF2B5EF4-FFF2-40B4-BE49-F238E27FC236}">
                <a16:creationId xmlns:a16="http://schemas.microsoft.com/office/drawing/2014/main" id="{0E2107D8-8109-FE38-FC87-141AAA40D8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002000" y="539300"/>
            <a:ext cx="1905000" cy="549494"/>
          </a:xfrm>
          <a:prstGeom prst="rect">
            <a:avLst/>
          </a:prstGeom>
        </p:spPr>
      </p:pic>
      <p:sp>
        <p:nvSpPr>
          <p:cNvPr id="19" name="Freeform 4">
            <a:extLst>
              <a:ext uri="{FF2B5EF4-FFF2-40B4-BE49-F238E27FC236}">
                <a16:creationId xmlns:a16="http://schemas.microsoft.com/office/drawing/2014/main" id="{366E521E-8208-A50A-9F1C-244C3EEC9460}"/>
              </a:ext>
            </a:extLst>
          </p:cNvPr>
          <p:cNvSpPr/>
          <p:nvPr userDrawn="1"/>
        </p:nvSpPr>
        <p:spPr>
          <a:xfrm>
            <a:off x="0" y="1088794"/>
            <a:ext cx="2286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03A9C5"/>
          </a:solidFill>
        </p:spPr>
        <p:txBody>
          <a:bodyPr/>
          <a:lstStyle/>
          <a:p>
            <a:endParaRPr lang="en-US"/>
          </a:p>
        </p:txBody>
      </p:sp>
      <p:sp>
        <p:nvSpPr>
          <p:cNvPr id="16" name="Content Placeholder 15">
            <a:extLst>
              <a:ext uri="{FF2B5EF4-FFF2-40B4-BE49-F238E27FC236}">
                <a16:creationId xmlns:a16="http://schemas.microsoft.com/office/drawing/2014/main" id="{78F5E292-E4A4-C929-0DA4-A7CDD3000E45}"/>
              </a:ext>
            </a:extLst>
          </p:cNvPr>
          <p:cNvSpPr>
            <a:spLocks noGrp="1"/>
          </p:cNvSpPr>
          <p:nvPr>
            <p:ph sz="quarter" idx="13" hasCustomPrompt="1"/>
          </p:nvPr>
        </p:nvSpPr>
        <p:spPr>
          <a:xfrm>
            <a:off x="1524000" y="1806787"/>
            <a:ext cx="10058400" cy="621413"/>
          </a:xfrm>
        </p:spPr>
        <p:txBody>
          <a:bodyPr>
            <a:normAutofit/>
          </a:bodyPr>
          <a:lstStyle>
            <a:lvl1pPr marL="342900" indent="-342900">
              <a:buSzPct val="70000"/>
              <a:buFont typeface="Courier New" panose="02070309020205020404" pitchFamily="49" charset="0"/>
              <a:buChar char="o"/>
              <a:defRPr sz="2400"/>
            </a:lvl1pPr>
          </a:lstStyle>
          <a:p>
            <a:pPr lvl="0"/>
            <a:r>
              <a:rPr lang="en-US"/>
              <a:t>Second level</a:t>
            </a:r>
          </a:p>
        </p:txBody>
      </p:sp>
      <p:sp>
        <p:nvSpPr>
          <p:cNvPr id="18" name="Content Placeholder 17">
            <a:extLst>
              <a:ext uri="{FF2B5EF4-FFF2-40B4-BE49-F238E27FC236}">
                <a16:creationId xmlns:a16="http://schemas.microsoft.com/office/drawing/2014/main" id="{E412AE19-4943-4F39-3EE6-5EAB63D55DD0}"/>
              </a:ext>
            </a:extLst>
          </p:cNvPr>
          <p:cNvSpPr>
            <a:spLocks noGrp="1"/>
          </p:cNvSpPr>
          <p:nvPr>
            <p:ph sz="quarter" idx="14" hasCustomPrompt="1"/>
          </p:nvPr>
        </p:nvSpPr>
        <p:spPr>
          <a:xfrm>
            <a:off x="2209800" y="2626747"/>
            <a:ext cx="10515600" cy="621413"/>
          </a:xfrm>
        </p:spPr>
        <p:txBody>
          <a:bodyPr>
            <a:normAutofit/>
          </a:bodyPr>
          <a:lstStyle>
            <a:lvl1pPr marL="342900" indent="-342900">
              <a:buFont typeface="Wingdings" panose="05000000000000000000" pitchFamily="2" charset="2"/>
              <a:buChar char="§"/>
              <a:defRPr sz="2000"/>
            </a:lvl1pPr>
          </a:lstStyle>
          <a:p>
            <a:pPr lvl="0"/>
            <a:r>
              <a:rPr lang="en-US"/>
              <a:t>Third Level</a:t>
            </a:r>
          </a:p>
        </p:txBody>
      </p:sp>
      <p:sp>
        <p:nvSpPr>
          <p:cNvPr id="21" name="Content Placeholder 20">
            <a:extLst>
              <a:ext uri="{FF2B5EF4-FFF2-40B4-BE49-F238E27FC236}">
                <a16:creationId xmlns:a16="http://schemas.microsoft.com/office/drawing/2014/main" id="{66594ECB-07B8-41DF-1776-E8E51C29F6ED}"/>
              </a:ext>
            </a:extLst>
          </p:cNvPr>
          <p:cNvSpPr>
            <a:spLocks noGrp="1"/>
          </p:cNvSpPr>
          <p:nvPr>
            <p:ph sz="quarter" idx="15" hasCustomPrompt="1"/>
          </p:nvPr>
        </p:nvSpPr>
        <p:spPr>
          <a:xfrm>
            <a:off x="2667000" y="3446707"/>
            <a:ext cx="9067800" cy="633753"/>
          </a:xfrm>
        </p:spPr>
        <p:txBody>
          <a:bodyPr>
            <a:normAutofit/>
          </a:bodyPr>
          <a:lstStyle>
            <a:lvl1pPr marL="0" indent="0">
              <a:buNone/>
              <a:defRPr sz="1600"/>
            </a:lvl1pPr>
          </a:lstStyle>
          <a:p>
            <a:pPr lvl="0"/>
            <a:r>
              <a:rPr lang="en-US"/>
              <a:t>- Fourth Level</a:t>
            </a:r>
          </a:p>
        </p:txBody>
      </p:sp>
      <p:sp>
        <p:nvSpPr>
          <p:cNvPr id="23" name="Content Placeholder 22">
            <a:extLst>
              <a:ext uri="{FF2B5EF4-FFF2-40B4-BE49-F238E27FC236}">
                <a16:creationId xmlns:a16="http://schemas.microsoft.com/office/drawing/2014/main" id="{067C4688-FE17-7990-81E8-B32903C8A630}"/>
              </a:ext>
            </a:extLst>
          </p:cNvPr>
          <p:cNvSpPr>
            <a:spLocks noGrp="1"/>
          </p:cNvSpPr>
          <p:nvPr>
            <p:ph sz="quarter" idx="16" hasCustomPrompt="1"/>
          </p:nvPr>
        </p:nvSpPr>
        <p:spPr>
          <a:xfrm>
            <a:off x="3068320" y="4279007"/>
            <a:ext cx="9067800" cy="676120"/>
          </a:xfrm>
        </p:spPr>
        <p:txBody>
          <a:bodyPr>
            <a:normAutofit/>
          </a:bodyPr>
          <a:lstStyle>
            <a:lvl1pPr marL="342900" indent="-342900">
              <a:buFont typeface="Open Sans" panose="020B0606030504020204" pitchFamily="34" charset="0"/>
              <a:buChar char="―"/>
              <a:defRPr sz="1400"/>
            </a:lvl1pPr>
          </a:lstStyle>
          <a:p>
            <a:pPr lvl="0"/>
            <a:r>
              <a:rPr lang="en-US"/>
              <a:t>Fifth Level</a:t>
            </a:r>
          </a:p>
        </p:txBody>
      </p:sp>
      <p:sp>
        <p:nvSpPr>
          <p:cNvPr id="5" name="Slide Number Placeholder 5">
            <a:extLst>
              <a:ext uri="{FF2B5EF4-FFF2-40B4-BE49-F238E27FC236}">
                <a16:creationId xmlns:a16="http://schemas.microsoft.com/office/drawing/2014/main" id="{A1E81CAD-8A95-7D68-3843-470D18DC5A73}"/>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sp>
        <p:nvSpPr>
          <p:cNvPr id="6" name="TextBox 5">
            <a:extLst>
              <a:ext uri="{FF2B5EF4-FFF2-40B4-BE49-F238E27FC236}">
                <a16:creationId xmlns:a16="http://schemas.microsoft.com/office/drawing/2014/main" id="{734622BE-4583-D599-1A90-982543B150AA}"/>
              </a:ext>
            </a:extLst>
          </p:cNvPr>
          <p:cNvSpPr txBox="1"/>
          <p:nvPr userDrawn="1"/>
        </p:nvSpPr>
        <p:spPr>
          <a:xfrm>
            <a:off x="678874" y="9745661"/>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Tree>
    <p:extLst>
      <p:ext uri="{BB962C8B-B14F-4D97-AF65-F5344CB8AC3E}">
        <p14:creationId xmlns:p14="http://schemas.microsoft.com/office/powerpoint/2010/main" val="2282698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Freeform 4">
            <a:extLst>
              <a:ext uri="{FF2B5EF4-FFF2-40B4-BE49-F238E27FC236}">
                <a16:creationId xmlns:a16="http://schemas.microsoft.com/office/drawing/2014/main" id="{DF6978E5-FC0F-45C8-D351-EDCA593E563D}"/>
              </a:ext>
            </a:extLst>
          </p:cNvPr>
          <p:cNvSpPr/>
          <p:nvPr userDrawn="1"/>
        </p:nvSpPr>
        <p:spPr>
          <a:xfrm>
            <a:off x="9040"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13" name="Content Placeholder 2">
            <a:extLst>
              <a:ext uri="{FF2B5EF4-FFF2-40B4-BE49-F238E27FC236}">
                <a16:creationId xmlns:a16="http://schemas.microsoft.com/office/drawing/2014/main" id="{CF5F47B0-1842-60A3-7249-390BC23C556C}"/>
              </a:ext>
            </a:extLst>
          </p:cNvPr>
          <p:cNvSpPr>
            <a:spLocks noGrp="1"/>
          </p:cNvSpPr>
          <p:nvPr>
            <p:ph idx="1"/>
          </p:nvPr>
        </p:nvSpPr>
        <p:spPr>
          <a:xfrm>
            <a:off x="9205930" y="-1"/>
            <a:ext cx="9082070" cy="9274443"/>
          </a:xfrm>
        </p:spPr>
        <p:txBody>
          <a:bodyPr/>
          <a:lstStyle>
            <a:lvl1pPr marL="0" indent="0">
              <a:buNone/>
              <a:defRPr/>
            </a:lvl1pPr>
          </a:lstStyle>
          <a:p>
            <a:pPr lvl="0"/>
            <a:endParaRPr lang="en-US"/>
          </a:p>
        </p:txBody>
      </p:sp>
      <p:sp>
        <p:nvSpPr>
          <p:cNvPr id="17" name="Freeform 4">
            <a:extLst>
              <a:ext uri="{FF2B5EF4-FFF2-40B4-BE49-F238E27FC236}">
                <a16:creationId xmlns:a16="http://schemas.microsoft.com/office/drawing/2014/main" id="{9DC3FBA3-E1DE-0F19-0776-D21AE0E349AF}"/>
              </a:ext>
            </a:extLst>
          </p:cNvPr>
          <p:cNvSpPr/>
          <p:nvPr userDrawn="1"/>
        </p:nvSpPr>
        <p:spPr>
          <a:xfrm>
            <a:off x="0" y="1088794"/>
            <a:ext cx="2286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03A9C5"/>
          </a:solidFill>
        </p:spPr>
        <p:txBody>
          <a:bodyPr/>
          <a:lstStyle/>
          <a:p>
            <a:endParaRPr lang="en-US"/>
          </a:p>
        </p:txBody>
      </p:sp>
      <p:sp>
        <p:nvSpPr>
          <p:cNvPr id="18" name="Title Placeholder 1">
            <a:extLst>
              <a:ext uri="{FF2B5EF4-FFF2-40B4-BE49-F238E27FC236}">
                <a16:creationId xmlns:a16="http://schemas.microsoft.com/office/drawing/2014/main" id="{7106C66C-4149-A175-3CE7-DB627FFE546A}"/>
              </a:ext>
            </a:extLst>
          </p:cNvPr>
          <p:cNvSpPr>
            <a:spLocks noGrp="1"/>
          </p:cNvSpPr>
          <p:nvPr>
            <p:ph type="title" hasCustomPrompt="1"/>
          </p:nvPr>
        </p:nvSpPr>
        <p:spPr>
          <a:xfrm>
            <a:off x="685800" y="1088794"/>
            <a:ext cx="8077200" cy="7559906"/>
          </a:xfrm>
          <a:prstGeom prst="rect">
            <a:avLst/>
          </a:prstGeom>
        </p:spPr>
        <p:txBody>
          <a:bodyPr vert="horz" lIns="91440" tIns="45720" rIns="91440" bIns="45720" rtlCol="0" anchor="t">
            <a:normAutofit/>
          </a:bodyPr>
          <a:lstStyle>
            <a:lvl1pPr algn="l">
              <a:defRPr sz="24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the content</a:t>
            </a:r>
          </a:p>
        </p:txBody>
      </p:sp>
      <p:sp>
        <p:nvSpPr>
          <p:cNvPr id="5" name="Slide Number Placeholder 5">
            <a:extLst>
              <a:ext uri="{FF2B5EF4-FFF2-40B4-BE49-F238E27FC236}">
                <a16:creationId xmlns:a16="http://schemas.microsoft.com/office/drawing/2014/main" id="{36D755CB-FC4E-614C-0B0D-BFC178A3C008}"/>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sp>
        <p:nvSpPr>
          <p:cNvPr id="6" name="TextBox 5">
            <a:extLst>
              <a:ext uri="{FF2B5EF4-FFF2-40B4-BE49-F238E27FC236}">
                <a16:creationId xmlns:a16="http://schemas.microsoft.com/office/drawing/2014/main" id="{D5004121-2957-410F-57FD-C6785E57CF3E}"/>
              </a:ext>
            </a:extLst>
          </p:cNvPr>
          <p:cNvSpPr txBox="1"/>
          <p:nvPr userDrawn="1"/>
        </p:nvSpPr>
        <p:spPr>
          <a:xfrm>
            <a:off x="678874" y="9745661"/>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Freeform 4">
            <a:extLst>
              <a:ext uri="{FF2B5EF4-FFF2-40B4-BE49-F238E27FC236}">
                <a16:creationId xmlns:a16="http://schemas.microsoft.com/office/drawing/2014/main" id="{AB4E4D95-8533-7AC4-2AB5-D0154D068D2B}"/>
              </a:ext>
            </a:extLst>
          </p:cNvPr>
          <p:cNvSpPr/>
          <p:nvPr userDrawn="1"/>
        </p:nvSpPr>
        <p:spPr>
          <a:xfrm>
            <a:off x="9040"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22" name="Content Placeholder 2">
            <a:extLst>
              <a:ext uri="{FF2B5EF4-FFF2-40B4-BE49-F238E27FC236}">
                <a16:creationId xmlns:a16="http://schemas.microsoft.com/office/drawing/2014/main" id="{7BF128B0-61C9-05FF-DF1D-885897C76892}"/>
              </a:ext>
            </a:extLst>
          </p:cNvPr>
          <p:cNvSpPr>
            <a:spLocks noGrp="1"/>
          </p:cNvSpPr>
          <p:nvPr>
            <p:ph idx="13"/>
          </p:nvPr>
        </p:nvSpPr>
        <p:spPr>
          <a:xfrm>
            <a:off x="15241" y="48199"/>
            <a:ext cx="6080760" cy="7533701"/>
          </a:xfrm>
        </p:spPr>
        <p:txBody>
          <a:bodyPr/>
          <a:lstStyle>
            <a:lvl1pPr marL="0" indent="0">
              <a:buNone/>
              <a:defRPr/>
            </a:lvl1pPr>
          </a:lstStyle>
          <a:p>
            <a:pPr lvl="0"/>
            <a:endParaRPr lang="en-US"/>
          </a:p>
        </p:txBody>
      </p:sp>
      <p:sp>
        <p:nvSpPr>
          <p:cNvPr id="24" name="Content Placeholder 2">
            <a:extLst>
              <a:ext uri="{FF2B5EF4-FFF2-40B4-BE49-F238E27FC236}">
                <a16:creationId xmlns:a16="http://schemas.microsoft.com/office/drawing/2014/main" id="{3BB4A361-FC1B-BD23-D40E-0ACFB489CE7D}"/>
              </a:ext>
            </a:extLst>
          </p:cNvPr>
          <p:cNvSpPr>
            <a:spLocks noGrp="1"/>
          </p:cNvSpPr>
          <p:nvPr>
            <p:ph idx="14"/>
          </p:nvPr>
        </p:nvSpPr>
        <p:spPr>
          <a:xfrm>
            <a:off x="6141721" y="48199"/>
            <a:ext cx="6080760" cy="7533701"/>
          </a:xfrm>
        </p:spPr>
        <p:txBody>
          <a:bodyPr/>
          <a:lstStyle>
            <a:lvl1pPr marL="0" indent="0">
              <a:buNone/>
              <a:defRPr/>
            </a:lvl1pPr>
          </a:lstStyle>
          <a:p>
            <a:pPr lvl="0"/>
            <a:endParaRPr lang="en-US"/>
          </a:p>
        </p:txBody>
      </p:sp>
      <p:sp>
        <p:nvSpPr>
          <p:cNvPr id="25" name="Content Placeholder 2">
            <a:extLst>
              <a:ext uri="{FF2B5EF4-FFF2-40B4-BE49-F238E27FC236}">
                <a16:creationId xmlns:a16="http://schemas.microsoft.com/office/drawing/2014/main" id="{4C6E876F-DCCD-D540-FBAD-867E47823AB7}"/>
              </a:ext>
            </a:extLst>
          </p:cNvPr>
          <p:cNvSpPr>
            <a:spLocks noGrp="1"/>
          </p:cNvSpPr>
          <p:nvPr>
            <p:ph idx="15"/>
          </p:nvPr>
        </p:nvSpPr>
        <p:spPr>
          <a:xfrm>
            <a:off x="12268201" y="38100"/>
            <a:ext cx="6080760" cy="7533701"/>
          </a:xfrm>
        </p:spPr>
        <p:txBody>
          <a:bodyPr/>
          <a:lstStyle>
            <a:lvl1pPr marL="0" indent="0">
              <a:buNone/>
              <a:defRPr/>
            </a:lvl1pPr>
          </a:lstStyle>
          <a:p>
            <a:pPr lvl="0"/>
            <a:endParaRPr lang="en-US"/>
          </a:p>
        </p:txBody>
      </p:sp>
      <p:sp>
        <p:nvSpPr>
          <p:cNvPr id="5" name="Slide Number Placeholder 5">
            <a:extLst>
              <a:ext uri="{FF2B5EF4-FFF2-40B4-BE49-F238E27FC236}">
                <a16:creationId xmlns:a16="http://schemas.microsoft.com/office/drawing/2014/main" id="{0E90AD50-0BF6-6BAB-74C6-EA0DE6E07BEE}"/>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sp>
        <p:nvSpPr>
          <p:cNvPr id="6" name="TextBox 5">
            <a:extLst>
              <a:ext uri="{FF2B5EF4-FFF2-40B4-BE49-F238E27FC236}">
                <a16:creationId xmlns:a16="http://schemas.microsoft.com/office/drawing/2014/main" id="{320D6F84-C427-1225-060D-29313CC4F5D4}"/>
              </a:ext>
            </a:extLst>
          </p:cNvPr>
          <p:cNvSpPr txBox="1"/>
          <p:nvPr userDrawn="1"/>
        </p:nvSpPr>
        <p:spPr>
          <a:xfrm>
            <a:off x="678874" y="9745661"/>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Freeform 4">
            <a:extLst>
              <a:ext uri="{FF2B5EF4-FFF2-40B4-BE49-F238E27FC236}">
                <a16:creationId xmlns:a16="http://schemas.microsoft.com/office/drawing/2014/main" id="{F1F4A0B2-D4EE-562B-1009-923728323BD6}"/>
              </a:ext>
            </a:extLst>
          </p:cNvPr>
          <p:cNvSpPr/>
          <p:nvPr userDrawn="1"/>
        </p:nvSpPr>
        <p:spPr>
          <a:xfrm>
            <a:off x="9040" y="9296400"/>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20" name="Content Placeholder 2">
            <a:extLst>
              <a:ext uri="{FF2B5EF4-FFF2-40B4-BE49-F238E27FC236}">
                <a16:creationId xmlns:a16="http://schemas.microsoft.com/office/drawing/2014/main" id="{566E52C5-6EE3-330D-3522-588354F40E4D}"/>
              </a:ext>
            </a:extLst>
          </p:cNvPr>
          <p:cNvSpPr>
            <a:spLocks noGrp="1"/>
          </p:cNvSpPr>
          <p:nvPr>
            <p:ph idx="13"/>
          </p:nvPr>
        </p:nvSpPr>
        <p:spPr>
          <a:xfrm>
            <a:off x="15241" y="2707203"/>
            <a:ext cx="3954448" cy="5969772"/>
          </a:xfrm>
        </p:spPr>
        <p:txBody>
          <a:bodyPr/>
          <a:lstStyle>
            <a:lvl1pPr marL="0" indent="0">
              <a:buNone/>
              <a:defRPr/>
            </a:lvl1pPr>
          </a:lstStyle>
          <a:p>
            <a:pPr lvl="0"/>
            <a:endParaRPr lang="en-US"/>
          </a:p>
        </p:txBody>
      </p:sp>
      <p:sp>
        <p:nvSpPr>
          <p:cNvPr id="21" name="Content Placeholder 2">
            <a:extLst>
              <a:ext uri="{FF2B5EF4-FFF2-40B4-BE49-F238E27FC236}">
                <a16:creationId xmlns:a16="http://schemas.microsoft.com/office/drawing/2014/main" id="{A69077DF-66D2-6275-B779-30B8D0A7AE8E}"/>
              </a:ext>
            </a:extLst>
          </p:cNvPr>
          <p:cNvSpPr>
            <a:spLocks noGrp="1"/>
          </p:cNvSpPr>
          <p:nvPr>
            <p:ph idx="14"/>
          </p:nvPr>
        </p:nvSpPr>
        <p:spPr>
          <a:xfrm>
            <a:off x="14333552" y="2755128"/>
            <a:ext cx="3954448" cy="5969772"/>
          </a:xfrm>
        </p:spPr>
        <p:txBody>
          <a:bodyPr/>
          <a:lstStyle>
            <a:lvl1pPr marL="0" indent="0">
              <a:buNone/>
              <a:defRPr/>
            </a:lvl1pPr>
          </a:lstStyle>
          <a:p>
            <a:pPr lvl="0"/>
            <a:endParaRPr lang="en-US"/>
          </a:p>
        </p:txBody>
      </p:sp>
      <p:sp>
        <p:nvSpPr>
          <p:cNvPr id="27" name="Freeform 4">
            <a:extLst>
              <a:ext uri="{FF2B5EF4-FFF2-40B4-BE49-F238E27FC236}">
                <a16:creationId xmlns:a16="http://schemas.microsoft.com/office/drawing/2014/main" id="{54C3B71A-3B50-CE3C-1AAA-39AA5F56A9F5}"/>
              </a:ext>
            </a:extLst>
          </p:cNvPr>
          <p:cNvSpPr/>
          <p:nvPr userDrawn="1"/>
        </p:nvSpPr>
        <p:spPr>
          <a:xfrm>
            <a:off x="0" y="1088794"/>
            <a:ext cx="2286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03A9C5"/>
          </a:solidFill>
        </p:spPr>
        <p:txBody>
          <a:bodyPr/>
          <a:lstStyle/>
          <a:p>
            <a:endParaRPr lang="en-US"/>
          </a:p>
        </p:txBody>
      </p:sp>
      <p:sp>
        <p:nvSpPr>
          <p:cNvPr id="28" name="Title Placeholder 1">
            <a:extLst>
              <a:ext uri="{FF2B5EF4-FFF2-40B4-BE49-F238E27FC236}">
                <a16:creationId xmlns:a16="http://schemas.microsoft.com/office/drawing/2014/main" id="{EB97D577-7A9A-CF62-964C-1DD6BDD7025E}"/>
              </a:ext>
            </a:extLst>
          </p:cNvPr>
          <p:cNvSpPr>
            <a:spLocks noGrp="1"/>
          </p:cNvSpPr>
          <p:nvPr>
            <p:ph type="title" hasCustomPrompt="1"/>
          </p:nvPr>
        </p:nvSpPr>
        <p:spPr>
          <a:xfrm>
            <a:off x="685800" y="1088794"/>
            <a:ext cx="8077200" cy="1184215"/>
          </a:xfrm>
          <a:prstGeom prst="rect">
            <a:avLst/>
          </a:prstGeom>
        </p:spPr>
        <p:txBody>
          <a:bodyPr vert="horz" lIns="91440" tIns="45720" rIns="91440" bIns="45720" rtlCol="0" anchor="t">
            <a:normAutofit/>
          </a:bodyPr>
          <a:lstStyle>
            <a:lvl1pPr algn="l">
              <a:defRPr sz="24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the content</a:t>
            </a:r>
          </a:p>
        </p:txBody>
      </p:sp>
      <p:sp>
        <p:nvSpPr>
          <p:cNvPr id="6" name="Slide Number Placeholder 5">
            <a:extLst>
              <a:ext uri="{FF2B5EF4-FFF2-40B4-BE49-F238E27FC236}">
                <a16:creationId xmlns:a16="http://schemas.microsoft.com/office/drawing/2014/main" id="{E553A570-61BC-D719-441C-2F5B95184CFA}"/>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sp>
        <p:nvSpPr>
          <p:cNvPr id="7" name="TextBox 6">
            <a:extLst>
              <a:ext uri="{FF2B5EF4-FFF2-40B4-BE49-F238E27FC236}">
                <a16:creationId xmlns:a16="http://schemas.microsoft.com/office/drawing/2014/main" id="{D2EC6455-0AD7-8A6B-859D-97B6082D79D2}"/>
              </a:ext>
            </a:extLst>
          </p:cNvPr>
          <p:cNvSpPr txBox="1"/>
          <p:nvPr userDrawn="1"/>
        </p:nvSpPr>
        <p:spPr>
          <a:xfrm>
            <a:off x="678874" y="9745661"/>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Freeform 4">
            <a:extLst>
              <a:ext uri="{FF2B5EF4-FFF2-40B4-BE49-F238E27FC236}">
                <a16:creationId xmlns:a16="http://schemas.microsoft.com/office/drawing/2014/main" id="{57EE998A-5BE6-4D80-3983-62029DB80491}"/>
              </a:ext>
            </a:extLst>
          </p:cNvPr>
          <p:cNvSpPr/>
          <p:nvPr userDrawn="1"/>
        </p:nvSpPr>
        <p:spPr>
          <a:xfrm>
            <a:off x="0" y="9274443"/>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
        <p:nvSpPr>
          <p:cNvPr id="18" name="AutoShape 14">
            <a:extLst>
              <a:ext uri="{FF2B5EF4-FFF2-40B4-BE49-F238E27FC236}">
                <a16:creationId xmlns:a16="http://schemas.microsoft.com/office/drawing/2014/main" id="{06526CAF-7F2C-885A-5E64-20408569E7E9}"/>
              </a:ext>
            </a:extLst>
          </p:cNvPr>
          <p:cNvSpPr/>
          <p:nvPr userDrawn="1"/>
        </p:nvSpPr>
        <p:spPr>
          <a:xfrm>
            <a:off x="5437424" y="4867275"/>
            <a:ext cx="11821876" cy="0"/>
          </a:xfrm>
          <a:prstGeom prst="line">
            <a:avLst/>
          </a:prstGeom>
          <a:ln w="9525" cap="flat">
            <a:solidFill>
              <a:srgbClr val="804F3B"/>
            </a:solidFill>
            <a:prstDash val="solid"/>
            <a:headEnd type="none" w="sm" len="sm"/>
            <a:tailEnd type="none" w="sm" len="sm"/>
          </a:ln>
        </p:spPr>
      </p:sp>
      <p:sp>
        <p:nvSpPr>
          <p:cNvPr id="19" name="AutoShape 15">
            <a:extLst>
              <a:ext uri="{FF2B5EF4-FFF2-40B4-BE49-F238E27FC236}">
                <a16:creationId xmlns:a16="http://schemas.microsoft.com/office/drawing/2014/main" id="{DA054D38-204E-FEB6-B011-B3EA4F7DCDC8}"/>
              </a:ext>
            </a:extLst>
          </p:cNvPr>
          <p:cNvSpPr/>
          <p:nvPr userDrawn="1"/>
        </p:nvSpPr>
        <p:spPr>
          <a:xfrm rot="5400000">
            <a:off x="7277197" y="4837811"/>
            <a:ext cx="7627747" cy="0"/>
          </a:xfrm>
          <a:prstGeom prst="line">
            <a:avLst/>
          </a:prstGeom>
          <a:ln w="9525" cap="flat">
            <a:solidFill>
              <a:srgbClr val="804F3B"/>
            </a:solidFill>
            <a:prstDash val="solid"/>
            <a:headEnd type="none" w="sm" len="sm"/>
            <a:tailEnd type="none" w="sm" len="sm"/>
          </a:ln>
        </p:spPr>
      </p:sp>
      <p:sp>
        <p:nvSpPr>
          <p:cNvPr id="21" name="Freeform 4">
            <a:extLst>
              <a:ext uri="{FF2B5EF4-FFF2-40B4-BE49-F238E27FC236}">
                <a16:creationId xmlns:a16="http://schemas.microsoft.com/office/drawing/2014/main" id="{FA166EEF-F207-1FF9-84BE-F04E75B5AB54}"/>
              </a:ext>
            </a:extLst>
          </p:cNvPr>
          <p:cNvSpPr/>
          <p:nvPr userDrawn="1"/>
        </p:nvSpPr>
        <p:spPr>
          <a:xfrm>
            <a:off x="0" y="1088794"/>
            <a:ext cx="2286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03A9C5"/>
          </a:solidFill>
        </p:spPr>
        <p:txBody>
          <a:bodyPr/>
          <a:lstStyle/>
          <a:p>
            <a:endParaRPr lang="en-US"/>
          </a:p>
        </p:txBody>
      </p:sp>
      <p:sp>
        <p:nvSpPr>
          <p:cNvPr id="22" name="Title Placeholder 1">
            <a:extLst>
              <a:ext uri="{FF2B5EF4-FFF2-40B4-BE49-F238E27FC236}">
                <a16:creationId xmlns:a16="http://schemas.microsoft.com/office/drawing/2014/main" id="{8C06BC41-3383-FB1A-79F0-7BE6D5C167E4}"/>
              </a:ext>
            </a:extLst>
          </p:cNvPr>
          <p:cNvSpPr>
            <a:spLocks noGrp="1"/>
          </p:cNvSpPr>
          <p:nvPr>
            <p:ph type="title" hasCustomPrompt="1"/>
          </p:nvPr>
        </p:nvSpPr>
        <p:spPr>
          <a:xfrm>
            <a:off x="685800" y="1088794"/>
            <a:ext cx="3963956" cy="7559906"/>
          </a:xfrm>
          <a:prstGeom prst="rect">
            <a:avLst/>
          </a:prstGeom>
        </p:spPr>
        <p:txBody>
          <a:bodyPr vert="horz" lIns="91440" tIns="45720" rIns="91440" bIns="45720" rtlCol="0" anchor="t">
            <a:normAutofit/>
          </a:bodyPr>
          <a:lstStyle>
            <a:lvl1pPr algn="l">
              <a:defRPr sz="24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the content</a:t>
            </a:r>
          </a:p>
        </p:txBody>
      </p:sp>
      <p:sp>
        <p:nvSpPr>
          <p:cNvPr id="4" name="Slide Number Placeholder 5">
            <a:extLst>
              <a:ext uri="{FF2B5EF4-FFF2-40B4-BE49-F238E27FC236}">
                <a16:creationId xmlns:a16="http://schemas.microsoft.com/office/drawing/2014/main" id="{4BD529EA-43AD-14BD-AC8B-A8DF0D8C1D04}"/>
              </a:ext>
            </a:extLst>
          </p:cNvPr>
          <p:cNvSpPr>
            <a:spLocks noGrp="1"/>
          </p:cNvSpPr>
          <p:nvPr>
            <p:ph type="sldNum" sz="quarter" idx="12"/>
          </p:nvPr>
        </p:nvSpPr>
        <p:spPr>
          <a:xfrm>
            <a:off x="15475526" y="9563099"/>
            <a:ext cx="2133600" cy="458238"/>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B6F15528-21DE-4FAA-801E-634DDDAF4B2B}" type="slidenum">
              <a:rPr lang="en-US" smtClean="0"/>
              <a:pPr/>
              <a:t>‹#›</a:t>
            </a:fld>
            <a:endParaRPr lang="en-US"/>
          </a:p>
        </p:txBody>
      </p:sp>
      <p:sp>
        <p:nvSpPr>
          <p:cNvPr id="5" name="TextBox 4">
            <a:extLst>
              <a:ext uri="{FF2B5EF4-FFF2-40B4-BE49-F238E27FC236}">
                <a16:creationId xmlns:a16="http://schemas.microsoft.com/office/drawing/2014/main" id="{0C7B0C91-C5E9-627E-5A1A-7E18333FBDB4}"/>
              </a:ext>
            </a:extLst>
          </p:cNvPr>
          <p:cNvSpPr txBox="1"/>
          <p:nvPr userDrawn="1"/>
        </p:nvSpPr>
        <p:spPr>
          <a:xfrm>
            <a:off x="678874" y="9745661"/>
            <a:ext cx="8686800" cy="276999"/>
          </a:xfrm>
          <a:prstGeom prst="rect">
            <a:avLst/>
          </a:prstGeom>
          <a:noFill/>
        </p:spPr>
        <p:txBody>
          <a:bodyPr wrap="square" rtlCol="0">
            <a:spAutoFit/>
          </a:bodyPr>
          <a:lstStyle/>
          <a:p>
            <a:pPr rtl="0"/>
            <a:r>
              <a:rPr lang="en-US" sz="1200" b="0" i="0">
                <a:solidFill>
                  <a:schemeClr val="bg1"/>
                </a:solidFill>
                <a:effectLst/>
                <a:latin typeface="Open Sans" panose="020B0606030504020204" pitchFamily="34" charset="0"/>
              </a:rPr>
              <a:t>Proprietary &amp; Confidential, </a:t>
            </a:r>
            <a:r>
              <a:rPr lang="en-US" sz="1200" b="0" i="0" err="1">
                <a:solidFill>
                  <a:schemeClr val="bg1"/>
                </a:solidFill>
                <a:effectLst/>
                <a:latin typeface="Open Sans" panose="020B0606030504020204" pitchFamily="34" charset="0"/>
              </a:rPr>
              <a:t>Serentica</a:t>
            </a:r>
            <a:r>
              <a:rPr lang="en-US" sz="1200" b="0" i="0">
                <a:solidFill>
                  <a:schemeClr val="bg1"/>
                </a:solidFill>
                <a:effectLst/>
                <a:latin typeface="Open Sans" panose="020B0606030504020204" pitchFamily="34" charset="0"/>
              </a:rPr>
              <a:t> Renewables</a:t>
            </a:r>
            <a:endParaRPr lang="en-US" sz="1200" i="1">
              <a:solidFill>
                <a:schemeClr val="bg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0CB7B317-463B-3BFC-C224-32B162F8E401}"/>
              </a:ext>
            </a:extLst>
          </p:cNvPr>
          <p:cNvSpPr/>
          <p:nvPr userDrawn="1"/>
        </p:nvSpPr>
        <p:spPr>
          <a:xfrm>
            <a:off x="0" y="9274443"/>
            <a:ext cx="18288000" cy="10287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pic>
        <p:nvPicPr>
          <p:cNvPr id="7" name="Picture 6">
            <a:extLst>
              <a:ext uri="{FF2B5EF4-FFF2-40B4-BE49-F238E27FC236}">
                <a16:creationId xmlns:a16="http://schemas.microsoft.com/office/drawing/2014/main" id="{FDE527A9-30D3-A365-6908-DEAC4418F19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24800" y="9312479"/>
            <a:ext cx="1752600" cy="505534"/>
          </a:xfrm>
          <a:prstGeom prst="rect">
            <a:avLst/>
          </a:prstGeom>
        </p:spPr>
      </p:pic>
      <p:sp>
        <p:nvSpPr>
          <p:cNvPr id="8" name="TextBox 2">
            <a:extLst>
              <a:ext uri="{FF2B5EF4-FFF2-40B4-BE49-F238E27FC236}">
                <a16:creationId xmlns:a16="http://schemas.microsoft.com/office/drawing/2014/main" id="{C8271AA9-3EF3-6F41-CCED-E18A7DCA630B}"/>
              </a:ext>
            </a:extLst>
          </p:cNvPr>
          <p:cNvSpPr txBox="1"/>
          <p:nvPr userDrawn="1"/>
        </p:nvSpPr>
        <p:spPr>
          <a:xfrm>
            <a:off x="2776554" y="4073944"/>
            <a:ext cx="12734892" cy="1695734"/>
          </a:xfrm>
          <a:prstGeom prst="rect">
            <a:avLst/>
          </a:prstGeom>
        </p:spPr>
        <p:txBody>
          <a:bodyPr lIns="0" tIns="0" rIns="0" bIns="0" rtlCol="0" anchor="ctr">
            <a:spAutoFit/>
          </a:bodyPr>
          <a:lstStyle/>
          <a:p>
            <a:pPr algn="ctr">
              <a:lnSpc>
                <a:spcPts val="12761"/>
              </a:lnSpc>
            </a:pPr>
            <a:endParaRPr lang="en-US" sz="12761" dirty="0">
              <a:solidFill>
                <a:srgbClr val="22A3B4"/>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9" name="Picture 8">
            <a:hlinkClick r:id="rId3"/>
            <a:extLst>
              <a:ext uri="{FF2B5EF4-FFF2-40B4-BE49-F238E27FC236}">
                <a16:creationId xmlns:a16="http://schemas.microsoft.com/office/drawing/2014/main" id="{645B6A49-6FC6-B7A3-7208-9AB18CB4C96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6246597" y="9563131"/>
            <a:ext cx="495300" cy="495300"/>
          </a:xfrm>
          <a:prstGeom prst="rect">
            <a:avLst/>
          </a:prstGeom>
        </p:spPr>
      </p:pic>
      <p:pic>
        <p:nvPicPr>
          <p:cNvPr id="10" name="Picture 9">
            <a:hlinkClick r:id="rId5"/>
            <a:extLst>
              <a:ext uri="{FF2B5EF4-FFF2-40B4-BE49-F238E27FC236}">
                <a16:creationId xmlns:a16="http://schemas.microsoft.com/office/drawing/2014/main" id="{B677F8BF-9EF1-79CA-4A8A-6B985B94D24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5729194" y="9542042"/>
            <a:ext cx="495300" cy="495300"/>
          </a:xfrm>
          <a:prstGeom prst="rect">
            <a:avLst/>
          </a:prstGeom>
        </p:spPr>
      </p:pic>
      <p:pic>
        <p:nvPicPr>
          <p:cNvPr id="11" name="Picture 10">
            <a:hlinkClick r:id="rId7"/>
            <a:extLst>
              <a:ext uri="{FF2B5EF4-FFF2-40B4-BE49-F238E27FC236}">
                <a16:creationId xmlns:a16="http://schemas.microsoft.com/office/drawing/2014/main" id="{23C93227-4B5E-5A01-F305-C9B24794456C}"/>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5211791" y="9542042"/>
            <a:ext cx="495300" cy="495300"/>
          </a:xfrm>
          <a:prstGeom prst="rect">
            <a:avLst/>
          </a:prstGeom>
        </p:spPr>
      </p:pic>
      <p:pic>
        <p:nvPicPr>
          <p:cNvPr id="12" name="Picture 11">
            <a:hlinkClick r:id="rId9"/>
            <a:extLst>
              <a:ext uri="{FF2B5EF4-FFF2-40B4-BE49-F238E27FC236}">
                <a16:creationId xmlns:a16="http://schemas.microsoft.com/office/drawing/2014/main" id="{00195414-A2FF-F882-412B-1FA031D8AA7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6764000" y="9524999"/>
            <a:ext cx="495300" cy="495300"/>
          </a:xfrm>
          <a:prstGeom prst="rect">
            <a:avLst/>
          </a:prstGeom>
        </p:spPr>
      </p:pic>
      <p:sp>
        <p:nvSpPr>
          <p:cNvPr id="14" name="TextBox 13">
            <a:extLst>
              <a:ext uri="{FF2B5EF4-FFF2-40B4-BE49-F238E27FC236}">
                <a16:creationId xmlns:a16="http://schemas.microsoft.com/office/drawing/2014/main" id="{F17CB357-ABB7-2F7E-9250-F242EAA61362}"/>
              </a:ext>
            </a:extLst>
          </p:cNvPr>
          <p:cNvSpPr txBox="1"/>
          <p:nvPr userDrawn="1"/>
        </p:nvSpPr>
        <p:spPr>
          <a:xfrm>
            <a:off x="4329295" y="9818013"/>
            <a:ext cx="9144000" cy="430887"/>
          </a:xfrm>
          <a:prstGeom prst="rect">
            <a:avLst/>
          </a:prstGeom>
          <a:noFill/>
        </p:spPr>
        <p:txBody>
          <a:bodyPr wrap="square">
            <a:spAutoFit/>
          </a:bodyPr>
          <a:lstStyle/>
          <a:p>
            <a:pPr algn="ctr" fontAlgn="base"/>
            <a:r>
              <a:rPr lang="en-IN" sz="1100" b="0" i="0" u="none" strike="noStrike">
                <a:solidFill>
                  <a:srgbClr val="FFFFFF"/>
                </a:solidFill>
                <a:effectLst/>
                <a:latin typeface="Open Sans" panose="020B0606030504020204" pitchFamily="34" charset="0"/>
              </a:rPr>
              <a:t>DLF Cyber Park, Block B, 9th Floor, Udyog </a:t>
            </a:r>
            <a:r>
              <a:rPr lang="en-IN" sz="1100" b="0" i="0" u="none" strike="noStrike" err="1">
                <a:solidFill>
                  <a:srgbClr val="FFFFFF"/>
                </a:solidFill>
                <a:effectLst/>
                <a:latin typeface="Open Sans" panose="020B0606030504020204" pitchFamily="34" charset="0"/>
              </a:rPr>
              <a:t>Vihar</a:t>
            </a:r>
            <a:r>
              <a:rPr lang="en-IN" sz="1100" b="0" i="0" u="none" strike="noStrike">
                <a:solidFill>
                  <a:srgbClr val="FFFFFF"/>
                </a:solidFill>
                <a:effectLst/>
                <a:latin typeface="Open Sans" panose="020B0606030504020204" pitchFamily="34" charset="0"/>
              </a:rPr>
              <a:t>,</a:t>
            </a:r>
            <a:endParaRPr lang="en-IN" sz="1100" b="0" i="0" u="none" strike="noStrike">
              <a:effectLst/>
            </a:endParaRPr>
          </a:p>
          <a:p>
            <a:pPr algn="ctr" fontAlgn="base"/>
            <a:r>
              <a:rPr lang="en-IN" sz="1100" b="0" i="0" u="none" strike="noStrike">
                <a:solidFill>
                  <a:srgbClr val="FFFFFF"/>
                </a:solidFill>
                <a:effectLst/>
                <a:latin typeface="Open Sans" panose="020B0606030504020204" pitchFamily="34" charset="0"/>
              </a:rPr>
              <a:t>Phase III, Sector-20, Gurugram, Haryana, India - 122008</a:t>
            </a:r>
            <a:endParaRPr lang="en-IN" sz="1100" b="0" i="0" u="none" strike="noStrike">
              <a:effectLst/>
            </a:endParaRPr>
          </a:p>
        </p:txBody>
      </p:sp>
      <p:sp>
        <p:nvSpPr>
          <p:cNvPr id="16" name="TextBox 15">
            <a:extLst>
              <a:ext uri="{FF2B5EF4-FFF2-40B4-BE49-F238E27FC236}">
                <a16:creationId xmlns:a16="http://schemas.microsoft.com/office/drawing/2014/main" id="{A513D27A-1A62-63FA-36A1-FDDF4FD6CDE5}"/>
              </a:ext>
            </a:extLst>
          </p:cNvPr>
          <p:cNvSpPr txBox="1"/>
          <p:nvPr userDrawn="1"/>
        </p:nvSpPr>
        <p:spPr>
          <a:xfrm>
            <a:off x="1025647" y="9563100"/>
            <a:ext cx="3033895" cy="430887"/>
          </a:xfrm>
          <a:prstGeom prst="rect">
            <a:avLst/>
          </a:prstGeom>
          <a:noFill/>
        </p:spPr>
        <p:txBody>
          <a:bodyPr wrap="square">
            <a:spAutoFit/>
          </a:bodyPr>
          <a:lstStyle/>
          <a:p>
            <a:r>
              <a:rPr lang="en-IN" sz="1100" b="0" i="0" u="none">
                <a:solidFill>
                  <a:srgbClr val="FFFFFF"/>
                </a:solidFill>
                <a:effectLst/>
                <a:latin typeface="Open Sans" panose="020B0606030504020204" pitchFamily="34" charset="0"/>
              </a:rPr>
              <a:t>Contact: </a:t>
            </a:r>
            <a:r>
              <a:rPr lang="en-IN" sz="1100" b="1" i="0" u="none">
                <a:solidFill>
                  <a:srgbClr val="FFFFFF"/>
                </a:solidFill>
                <a:effectLst/>
                <a:latin typeface="Open Sans" panose="020B0606030504020204" pitchFamily="34" charset="0"/>
              </a:rPr>
              <a:t>0124 4562 000</a:t>
            </a:r>
          </a:p>
          <a:p>
            <a:r>
              <a:rPr lang="en-IN" sz="1100" b="0" i="0" u="none">
                <a:solidFill>
                  <a:srgbClr val="FFFFFF"/>
                </a:solidFill>
                <a:effectLst/>
                <a:latin typeface="Open Sans" panose="020B0606030504020204" pitchFamily="34" charset="0"/>
              </a:rPr>
              <a:t>Email: </a:t>
            </a:r>
            <a:r>
              <a:rPr lang="en-IN" sz="1100" b="1" i="0" u="sng" err="1">
                <a:solidFill>
                  <a:srgbClr val="FFFFFF"/>
                </a:solidFill>
                <a:effectLst/>
                <a:latin typeface="Open Sans" panose="020B0606030504020204" pitchFamily="34" charset="0"/>
              </a:rPr>
              <a:t>contact@serenticaglobal.com</a:t>
            </a:r>
            <a:endParaRPr lang="en-US" sz="1100" b="1"/>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
        <p:nvSpPr>
          <p:cNvPr id="7" name="Footer Placeholder 6">
            <a:extLst>
              <a:ext uri="{FF2B5EF4-FFF2-40B4-BE49-F238E27FC236}">
                <a16:creationId xmlns:a16="http://schemas.microsoft.com/office/drawing/2014/main" id="{5F331C50-719E-560C-D701-48D5B2A3F2F9}"/>
              </a:ext>
            </a:extLst>
          </p:cNvPr>
          <p:cNvSpPr>
            <a:spLocks noGrp="1"/>
          </p:cNvSpPr>
          <p:nvPr>
            <p:ph type="ftr" sz="quarter" idx="3"/>
          </p:nvPr>
        </p:nvSpPr>
        <p:spPr>
          <a:xfrm>
            <a:off x="6057900" y="9534525"/>
            <a:ext cx="6172200" cy="54768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pic>
        <p:nvPicPr>
          <p:cNvPr id="5" name="Picture 4">
            <a:extLst>
              <a:ext uri="{FF2B5EF4-FFF2-40B4-BE49-F238E27FC236}">
                <a16:creationId xmlns:a16="http://schemas.microsoft.com/office/drawing/2014/main" id="{6D95609B-7256-E2FD-3D9B-980FF0E92694}"/>
              </a:ext>
            </a:extLst>
          </p:cNvPr>
          <p:cNvPicPr>
            <a:picLocks noChangeAspect="1"/>
          </p:cNvPicPr>
          <p:nvPr userDrawn="1"/>
        </p:nvPicPr>
        <p:blipFill>
          <a:blip r:embed="rId13" cstate="print">
            <a:alphaModFix amt="50000"/>
            <a:extLst>
              <a:ext uri="{28A0092B-C50C-407E-A947-70E740481C1C}">
                <a14:useLocalDpi xmlns:a14="http://schemas.microsoft.com/office/drawing/2010/main" val="0"/>
              </a:ext>
            </a:extLst>
          </a:blip>
          <a:stretch>
            <a:fillRect/>
          </a:stretch>
        </p:blipFill>
        <p:spPr>
          <a:xfrm>
            <a:off x="15947301" y="274638"/>
            <a:ext cx="1898739" cy="54768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6" r:id="rId4"/>
    <p:sldLayoutId id="2147483651" r:id="rId5"/>
    <p:sldLayoutId id="2147483652" r:id="rId6"/>
    <p:sldLayoutId id="2147483653" r:id="rId7"/>
    <p:sldLayoutId id="2147483654" r:id="rId8"/>
    <p:sldLayoutId id="2147483655" r:id="rId9"/>
    <p:sldLayoutId id="2147483661" r:id="rId10"/>
    <p:sldLayoutId id="2147483664" r:id="rId11"/>
  </p:sldLayoutIdLst>
  <p:hf hdr="0" ftr="0" dt="0"/>
  <p:txStyles>
    <p:titleStyle>
      <a:lvl1pPr algn="l" defTabSz="914400" rtl="0" eaLnBrk="1" latinLnBrk="0" hangingPunct="1">
        <a:spcBef>
          <a:spcPct val="0"/>
        </a:spcBef>
        <a:buNone/>
        <a:defRPr lang="en-US" sz="3200" b="1" kern="1200" dirty="0">
          <a:solidFill>
            <a:srgbClr val="22A3B4"/>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SzPct val="70000"/>
        <a:buFont typeface="Courier New" panose="02070309020205020404" pitchFamily="49" charset="0"/>
        <a:buChar char="o"/>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F69DB37D-2EE4-1669-63C8-558C526C32EC}"/>
              </a:ext>
            </a:extLst>
          </p:cNvPr>
          <p:cNvSpPr/>
          <p:nvPr userDrawn="1"/>
        </p:nvSpPr>
        <p:spPr>
          <a:xfrm>
            <a:off x="0" y="2590800"/>
            <a:ext cx="18288000" cy="5105400"/>
          </a:xfrm>
          <a:custGeom>
            <a:avLst/>
            <a:gdLst/>
            <a:ahLst/>
            <a:cxnLst/>
            <a:rect l="l" t="t" r="r" b="b"/>
            <a:pathLst>
              <a:path w="12372622" h="695960">
                <a:moveTo>
                  <a:pt x="0" y="0"/>
                </a:moveTo>
                <a:lnTo>
                  <a:pt x="12372622" y="0"/>
                </a:lnTo>
                <a:lnTo>
                  <a:pt x="12372622" y="695960"/>
                </a:lnTo>
                <a:lnTo>
                  <a:pt x="0" y="695960"/>
                </a:lnTo>
                <a:close/>
              </a:path>
            </a:pathLst>
          </a:custGeom>
          <a:solidFill>
            <a:srgbClr val="22A3B4"/>
          </a:solidFill>
        </p:spPr>
        <p:txBody>
          <a:bodyPr/>
          <a:lstStyle/>
          <a:p>
            <a:endParaRPr lang="en-US"/>
          </a:p>
        </p:txBody>
      </p:sp>
    </p:spTree>
    <p:extLst>
      <p:ext uri="{BB962C8B-B14F-4D97-AF65-F5344CB8AC3E}">
        <p14:creationId xmlns:p14="http://schemas.microsoft.com/office/powerpoint/2010/main" val="1241275039"/>
      </p:ext>
    </p:extLst>
  </p:cSld>
  <p:clrMap bg1="lt1" tx1="dk1" bg2="lt2" tx2="dk2" accent1="accent1" accent2="accent2" accent3="accent3" accent4="accent4" accent5="accent5" accent6="accent6" hlink="hlink" folHlink="folHlink"/>
  <p:sldLayoutIdLst>
    <p:sldLayoutId id="214748366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71ECF-DA06-9F07-C59C-EC29C547024D}"/>
              </a:ext>
            </a:extLst>
          </p:cNvPr>
          <p:cNvSpPr>
            <a:spLocks noGrp="1"/>
          </p:cNvSpPr>
          <p:nvPr>
            <p:ph type="title"/>
          </p:nvPr>
        </p:nvSpPr>
        <p:spPr>
          <a:xfrm>
            <a:off x="457199" y="3412273"/>
            <a:ext cx="14530039" cy="3434575"/>
          </a:xfrm>
        </p:spPr>
        <p:txBody>
          <a:bodyPr>
            <a:normAutofit/>
          </a:bodyPr>
          <a:lstStyle/>
          <a:p>
            <a:r>
              <a:rPr lang="en-US" sz="2800" b="0" dirty="0">
                <a:latin typeface="Poppins" panose="00000500000000000000" pitchFamily="2" charset="0"/>
              </a:rPr>
              <a:t>C</a:t>
            </a:r>
            <a:r>
              <a:rPr lang="en-US" sz="2800" b="0" i="0" dirty="0">
                <a:effectLst/>
                <a:latin typeface="Poppins" panose="00000500000000000000" pitchFamily="2" charset="0"/>
              </a:rPr>
              <a:t>omments and Suggestions on the Draft CERC(</a:t>
            </a:r>
            <a:r>
              <a:rPr lang="en-US" sz="2800" b="0" dirty="0">
                <a:latin typeface="Poppins" panose="00000500000000000000" pitchFamily="2" charset="0"/>
              </a:rPr>
              <a:t>Sharing of Transmission Charges and Losses, Fourth Amendment</a:t>
            </a:r>
            <a:r>
              <a:rPr lang="en-US" sz="2800" b="0" i="0" dirty="0">
                <a:effectLst/>
                <a:latin typeface="Poppins" panose="00000500000000000000" pitchFamily="2" charset="0"/>
              </a:rPr>
              <a:t>) Regulations, 2024.</a:t>
            </a:r>
            <a:br>
              <a:rPr lang="en-US" sz="4400" dirty="0"/>
            </a:br>
            <a:endParaRPr lang="en-US" dirty="0"/>
          </a:p>
        </p:txBody>
      </p:sp>
    </p:spTree>
    <p:extLst>
      <p:ext uri="{BB962C8B-B14F-4D97-AF65-F5344CB8AC3E}">
        <p14:creationId xmlns:p14="http://schemas.microsoft.com/office/powerpoint/2010/main" val="373941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105ADCD-5650-4A97-25F5-F766AFAA07EA}"/>
              </a:ext>
            </a:extLst>
          </p:cNvPr>
          <p:cNvSpPr txBox="1"/>
          <p:nvPr/>
        </p:nvSpPr>
        <p:spPr>
          <a:xfrm>
            <a:off x="679450" y="277859"/>
            <a:ext cx="15163800" cy="775932"/>
          </a:xfrm>
          <a:prstGeom prst="rect">
            <a:avLst/>
          </a:prstGeom>
        </p:spPr>
        <p:txBody>
          <a:bodyPr vert="horz" lIns="91440" tIns="45720" rIns="91440" bIns="45720" rtlCol="0" anchor="t">
            <a:normAutofit/>
          </a:bodyPr>
          <a:lstStyle/>
          <a:p>
            <a:pPr>
              <a:spcBef>
                <a:spcPct val="0"/>
              </a:spcBef>
              <a:spcAft>
                <a:spcPts val="900"/>
              </a:spcAft>
            </a:pPr>
            <a:r>
              <a:rPr lang="en-US" sz="3200" b="1" u="sng"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ISTS Wavier Extension due to Transmission Delay (Clause 13 7 (h) )</a:t>
            </a:r>
            <a:endParaRPr lang="en-US" sz="3200" b="1" u="sng" kern="1200"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Slide Number Placeholder 2">
            <a:extLst>
              <a:ext uri="{FF2B5EF4-FFF2-40B4-BE49-F238E27FC236}">
                <a16:creationId xmlns:a16="http://schemas.microsoft.com/office/drawing/2014/main" id="{B325E9DB-CD7B-211E-A3BF-BE4A3582F7BF}"/>
              </a:ext>
            </a:extLst>
          </p:cNvPr>
          <p:cNvSpPr>
            <a:spLocks noGrp="1"/>
          </p:cNvSpPr>
          <p:nvPr>
            <p:ph type="sldNum" sz="quarter" idx="12"/>
          </p:nvPr>
        </p:nvSpPr>
        <p:spPr>
          <a:xfrm>
            <a:off x="15475526" y="9563099"/>
            <a:ext cx="2133600" cy="458238"/>
          </a:xfrm>
        </p:spPr>
        <p:txBody>
          <a:bodyPr vert="horz" lIns="91440" tIns="45720" rIns="91440" bIns="45720" rtlCol="0" anchor="ctr">
            <a:normAutofit/>
          </a:bodyPr>
          <a:lstStyle/>
          <a:p>
            <a:pPr>
              <a:spcAft>
                <a:spcPts val="600"/>
              </a:spcAft>
            </a:pPr>
            <a:fld id="{B6F15528-21DE-4FAA-801E-634DDDAF4B2B}" type="slidenum">
              <a:rPr lang="en-US" smtClean="0"/>
              <a:pPr>
                <a:spcAft>
                  <a:spcPts val="600"/>
                </a:spcAft>
              </a:pPr>
              <a:t>2</a:t>
            </a:fld>
            <a:endParaRPr lang="en-US"/>
          </a:p>
        </p:txBody>
      </p:sp>
      <p:sp>
        <p:nvSpPr>
          <p:cNvPr id="4" name="Content Placeholder 2">
            <a:extLst>
              <a:ext uri="{FF2B5EF4-FFF2-40B4-BE49-F238E27FC236}">
                <a16:creationId xmlns:a16="http://schemas.microsoft.com/office/drawing/2014/main" id="{BFC0DB61-A9C1-C006-ED49-D86783C5F91E}"/>
              </a:ext>
            </a:extLst>
          </p:cNvPr>
          <p:cNvSpPr txBox="1">
            <a:spLocks/>
          </p:cNvSpPr>
          <p:nvPr/>
        </p:nvSpPr>
        <p:spPr>
          <a:xfrm>
            <a:off x="679450" y="996641"/>
            <a:ext cx="16929100" cy="8179419"/>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SzPct val="70000"/>
              <a:buFont typeface="Courier New" panose="02070309020205020404" pitchFamily="49" charset="0"/>
              <a:buChar char="o"/>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n-IN" sz="1900" b="1" u="sng" dirty="0">
                <a:solidFill>
                  <a:srgbClr val="000000"/>
                </a:solidFill>
                <a:latin typeface="Aptos" panose="020B0004020202020204" pitchFamily="34" charset="0"/>
                <a:ea typeface="Calibri" panose="020F0502020204030204" pitchFamily="34" charset="0"/>
                <a:cs typeface="Calibri" panose="020F0502020204030204" pitchFamily="34" charset="0"/>
              </a:rPr>
              <a:t>Amendment</a:t>
            </a:r>
          </a:p>
          <a:p>
            <a:pPr marL="0" indent="0" algn="just">
              <a:buFont typeface="Arial" pitchFamily="34" charset="0"/>
              <a:buNone/>
            </a:pPr>
            <a:r>
              <a:rPr lang="en-US" sz="1900" dirty="0">
                <a:solidFill>
                  <a:srgbClr val="000000"/>
                </a:solidFill>
                <a:latin typeface="Aptos" panose="020B0004020202020204" pitchFamily="34" charset="0"/>
                <a:ea typeface="Calibri" panose="020F0502020204030204" pitchFamily="34" charset="0"/>
                <a:cs typeface="Calibri" panose="020F0502020204030204" pitchFamily="34" charset="0"/>
              </a:rPr>
              <a:t>(7) A new sub-clause (h) shall be inserted after sub-clause (g) under Clause (2) of Regulation 13 of the Principal Regulations as under: (h) Any REGS based on wind or solar source </a:t>
            </a:r>
            <a:r>
              <a:rPr lang="en-US" sz="1900" strike="sngStrike" dirty="0">
                <a:solidFill>
                  <a:srgbClr val="FF0000"/>
                </a:solidFill>
                <a:latin typeface="Aptos" panose="020B0004020202020204" pitchFamily="34" charset="0"/>
                <a:ea typeface="Calibri" panose="020F0502020204030204" pitchFamily="34" charset="0"/>
                <a:cs typeface="Calibri" panose="020F0502020204030204" pitchFamily="34" charset="0"/>
              </a:rPr>
              <a:t>which is eligible for a waiver of inter-state transmission charges under Regulation 13(2) of these regulation and is </a:t>
            </a:r>
            <a:r>
              <a:rPr lang="en-US" sz="1900" dirty="0">
                <a:solidFill>
                  <a:srgbClr val="000000"/>
                </a:solidFill>
                <a:latin typeface="Aptos" panose="020B0004020202020204" pitchFamily="34" charset="0"/>
                <a:ea typeface="Calibri" panose="020F0502020204030204" pitchFamily="34" charset="0"/>
                <a:cs typeface="Calibri" panose="020F0502020204030204" pitchFamily="34" charset="0"/>
              </a:rPr>
              <a:t>having its scheduled date of commissioning on or before 30th June 2025 is granted extension of time to achieve COD by the competent authority in terms of the Power Purchase Agreements (where PPA has been entered into with, a Renewable Energy Implementing Agency or a distribution licensee or an authorized agency on behalf of distribution licensee, consequent to tari􀀁 based competitive bidding) or the Commission (for cases other than speciﬁed PPA, on an appropriate application made by the entity), on account of any Force Majeure event including non-availability of transmission or for reasons not attributable to the REGS, and the project achieves COD before the extended date, it shall be eligible for a waiver of inter-state transmission charges as if the said REGS had achieved COD on 30.6.2025 </a:t>
            </a:r>
          </a:p>
          <a:p>
            <a:pPr marL="0" indent="0" algn="just">
              <a:buFont typeface="Arial" pitchFamily="34" charset="0"/>
              <a:buNone/>
            </a:pPr>
            <a:r>
              <a:rPr lang="en-US" sz="1900" dirty="0">
                <a:solidFill>
                  <a:schemeClr val="accent6">
                    <a:lumMod val="75000"/>
                  </a:schemeClr>
                </a:solidFill>
                <a:latin typeface="Aptos" panose="020B0004020202020204" pitchFamily="34" charset="0"/>
                <a:ea typeface="Calibri" panose="020F0502020204030204" pitchFamily="34" charset="0"/>
                <a:cs typeface="Calibri" panose="020F0502020204030204" pitchFamily="34" charset="0"/>
              </a:rPr>
              <a:t>Provided that REGS who had applied for connectivity to CTU for a connectivity operationalization date on or before 30th June 2025 and that such application was ﬁled considering reasonable time for construction of project, are subsequently granted ﬁnal connectivity by CTU bearing connectivity effective date after 30th June 2025, shall be eligible for extension in COD and corresponding ISTS charge waver extension on account of transmission delay for the period beyond 30th June 2025 and till connectivity effective date. The CTU shall share within 30 days from notiﬁcation of this regulation details of all such projects to the commission for extension in ISTS charge waver.   Provided that, for the purpose of this Clause, such extension shall not exceed a period of six months at a time and not more than two times.” </a:t>
            </a:r>
          </a:p>
          <a:p>
            <a:pPr marL="0" indent="0" algn="just">
              <a:buFont typeface="Arial" pitchFamily="34" charset="0"/>
              <a:buNone/>
            </a:pPr>
            <a:endParaRPr lang="en-US" sz="1900" dirty="0">
              <a:solidFill>
                <a:schemeClr val="accent6">
                  <a:lumMod val="75000"/>
                </a:schemeClr>
              </a:solidFill>
              <a:latin typeface="Aptos" panose="020B0004020202020204" pitchFamily="34" charset="0"/>
              <a:ea typeface="Calibri" panose="020F0502020204030204" pitchFamily="34" charset="0"/>
              <a:cs typeface="Calibri" panose="020F0502020204030204" pitchFamily="34" charset="0"/>
            </a:endParaRPr>
          </a:p>
          <a:p>
            <a:pPr marL="0" indent="0" algn="just">
              <a:buFont typeface="Arial" pitchFamily="34" charset="0"/>
              <a:buNone/>
            </a:pPr>
            <a:r>
              <a:rPr lang="en-US" sz="1900" dirty="0">
                <a:solidFill>
                  <a:schemeClr val="accent6">
                    <a:lumMod val="75000"/>
                  </a:schemeClr>
                </a:solidFill>
                <a:latin typeface="Aptos" panose="020B0004020202020204" pitchFamily="34" charset="0"/>
                <a:ea typeface="Calibri" panose="020F0502020204030204" pitchFamily="34" charset="0"/>
                <a:cs typeface="Calibri" panose="020F0502020204030204" pitchFamily="34" charset="0"/>
              </a:rPr>
              <a:t>Remarks: - We also suggest that the proviso regarding two extensions of 6 months on account of FM, Delay in Transmission &amp; Delay in government approval is restrictive, delays can be more than 1 year and should be granted. </a:t>
            </a:r>
            <a:endParaRPr lang="en-IN" sz="1900" i="1" dirty="0">
              <a:solidFill>
                <a:schemeClr val="accent6">
                  <a:lumMod val="75000"/>
                </a:schemeClr>
              </a:solidFill>
              <a:latin typeface="Aptos" panose="020B0004020202020204" pitchFamily="34" charset="0"/>
              <a:ea typeface="Calibri" panose="020F0502020204030204" pitchFamily="34" charset="0"/>
              <a:cs typeface="Calibri" panose="020F0502020204030204" pitchFamily="34" charset="0"/>
            </a:endParaRPr>
          </a:p>
          <a:p>
            <a:pPr marL="0" indent="0" algn="just">
              <a:buFont typeface="Arial" pitchFamily="34" charset="0"/>
              <a:buNone/>
            </a:pPr>
            <a:endParaRPr lang="en-IN" sz="1400" b="1" u="sng" dirty="0">
              <a:latin typeface="Aptos" panose="020B0004020202020204" pitchFamily="34" charset="0"/>
              <a:ea typeface="Calibri" panose="020F0502020204030204" pitchFamily="34" charset="0"/>
              <a:cs typeface="Calibri" panose="020F0502020204030204" pitchFamily="34" charset="0"/>
            </a:endParaRPr>
          </a:p>
          <a:p>
            <a:pPr marL="0" indent="0" algn="just">
              <a:buFont typeface="Arial" pitchFamily="34" charset="0"/>
              <a:buNone/>
            </a:pPr>
            <a:r>
              <a:rPr lang="en-IN" sz="1900" b="1" u="sng" dirty="0">
                <a:latin typeface="Aptos" panose="020B0004020202020204" pitchFamily="34" charset="0"/>
                <a:ea typeface="Calibri" panose="020F0502020204030204" pitchFamily="34" charset="0"/>
                <a:cs typeface="Calibri" panose="020F0502020204030204" pitchFamily="34" charset="0"/>
              </a:rPr>
              <a:t>Rationale</a:t>
            </a:r>
          </a:p>
          <a:p>
            <a:pPr algn="just"/>
            <a:r>
              <a:rPr lang="en-IN" sz="1900" b="1" dirty="0">
                <a:latin typeface="Aptos" panose="020B0004020202020204" pitchFamily="34" charset="0"/>
                <a:ea typeface="Calibri" panose="020F0502020204030204" pitchFamily="34" charset="0"/>
                <a:cs typeface="Calibri" panose="020F0502020204030204" pitchFamily="34" charset="0"/>
              </a:rPr>
              <a:t>Deletion of eligible </a:t>
            </a:r>
            <a:r>
              <a:rPr lang="en-IN" sz="1900" dirty="0">
                <a:latin typeface="Aptos" panose="020B0004020202020204" pitchFamily="34" charset="0"/>
                <a:ea typeface="Calibri" panose="020F0502020204030204" pitchFamily="34" charset="0"/>
                <a:cs typeface="Calibri" panose="020F0502020204030204" pitchFamily="34" charset="0"/>
              </a:rPr>
              <a:t>:- Eligibility for ISTS charge waiver is basis COD. But extension for same is demanded due to delays beyond developer's control. Hence deletion suggested</a:t>
            </a:r>
          </a:p>
          <a:p>
            <a:pPr algn="just"/>
            <a:r>
              <a:rPr lang="en-US" sz="1900" b="1" dirty="0">
                <a:latin typeface="Aptos" panose="020B0004020202020204" pitchFamily="34" charset="0"/>
                <a:ea typeface="Calibri" panose="020F0502020204030204" pitchFamily="34" charset="0"/>
                <a:cs typeface="Calibri" panose="020F0502020204030204" pitchFamily="34" charset="0"/>
              </a:rPr>
              <a:t>Eligibility for Extension</a:t>
            </a:r>
            <a:r>
              <a:rPr lang="en-US" sz="1900" dirty="0">
                <a:latin typeface="Aptos" panose="020B0004020202020204" pitchFamily="34" charset="0"/>
                <a:ea typeface="Calibri" panose="020F0502020204030204" pitchFamily="34" charset="0"/>
                <a:cs typeface="Calibri" panose="020F0502020204030204" pitchFamily="34" charset="0"/>
              </a:rPr>
              <a:t>: REGS projects with planned COD mentioned in connectivity application being earlier than 30th June 2025, application filed giving reasonable time for construction, gets a connectivity effective date later than June 2025 due to transmission delay </a:t>
            </a:r>
          </a:p>
          <a:p>
            <a:pPr algn="just"/>
            <a:r>
              <a:rPr lang="en-US" sz="1900" b="1" dirty="0">
                <a:latin typeface="Aptos" panose="020B0004020202020204" pitchFamily="34" charset="0"/>
                <a:ea typeface="Calibri" panose="020F0502020204030204" pitchFamily="34" charset="0"/>
                <a:cs typeface="Calibri" panose="020F0502020204030204" pitchFamily="34" charset="0"/>
              </a:rPr>
              <a:t>Cause of Transmission Delays</a:t>
            </a:r>
            <a:r>
              <a:rPr lang="en-US" sz="1900" dirty="0">
                <a:latin typeface="Aptos" panose="020B0004020202020204" pitchFamily="34" charset="0"/>
                <a:ea typeface="Calibri" panose="020F0502020204030204" pitchFamily="34" charset="0"/>
                <a:cs typeface="Calibri" panose="020F0502020204030204" pitchFamily="34" charset="0"/>
              </a:rPr>
              <a:t>: Transmission delays arise from prolonged transmission scheme bidding, SPV acquisition for transmission networks, and the 2023 transition to GNA regulations</a:t>
            </a:r>
          </a:p>
          <a:p>
            <a:pPr algn="just"/>
            <a:r>
              <a:rPr lang="en-US" sz="1900" b="1" dirty="0">
                <a:latin typeface="Aptos" panose="020B0004020202020204" pitchFamily="34" charset="0"/>
                <a:ea typeface="Calibri" panose="020F0502020204030204" pitchFamily="34" charset="0"/>
                <a:cs typeface="Calibri" panose="020F0502020204030204" pitchFamily="34" charset="0"/>
              </a:rPr>
              <a:t>Impact of Delays</a:t>
            </a:r>
            <a:r>
              <a:rPr lang="en-US" sz="1900" dirty="0">
                <a:latin typeface="Aptos" panose="020B0004020202020204" pitchFamily="34" charset="0"/>
                <a:ea typeface="Calibri" panose="020F0502020204030204" pitchFamily="34" charset="0"/>
                <a:cs typeface="Calibri" panose="020F0502020204030204" pitchFamily="34" charset="0"/>
              </a:rPr>
              <a:t>: Significant ISTS charge to be borne by generator (netted off from Generator receivables by Buyer) impacting project viability</a:t>
            </a:r>
            <a:endParaRPr lang="en-IN" sz="1900" dirty="0"/>
          </a:p>
        </p:txBody>
      </p:sp>
    </p:spTree>
    <p:extLst>
      <p:ext uri="{BB962C8B-B14F-4D97-AF65-F5344CB8AC3E}">
        <p14:creationId xmlns:p14="http://schemas.microsoft.com/office/powerpoint/2010/main" val="350759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105ADCD-5650-4A97-25F5-F766AFAA07EA}"/>
              </a:ext>
            </a:extLst>
          </p:cNvPr>
          <p:cNvSpPr txBox="1"/>
          <p:nvPr/>
        </p:nvSpPr>
        <p:spPr>
          <a:xfrm>
            <a:off x="679450" y="723901"/>
            <a:ext cx="15163800" cy="1331125"/>
          </a:xfrm>
          <a:prstGeom prst="rect">
            <a:avLst/>
          </a:prstGeom>
        </p:spPr>
        <p:txBody>
          <a:bodyPr vert="horz" lIns="91440" tIns="45720" rIns="91440" bIns="45720" rtlCol="0" anchor="t">
            <a:normAutofit/>
          </a:bodyPr>
          <a:lstStyle/>
          <a:p>
            <a:pPr>
              <a:spcBef>
                <a:spcPct val="0"/>
              </a:spcBef>
              <a:spcAft>
                <a:spcPts val="900"/>
              </a:spcAft>
            </a:pPr>
            <a:r>
              <a:rPr lang="en-US" sz="3200" b="1" u="sng"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ISTS Wavier Extension due to Transmission Delay (Clause 13.7.(h) )</a:t>
            </a:r>
            <a:endParaRPr lang="en-US" sz="3200" b="1" u="sng" kern="1200"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Slide Number Placeholder 2">
            <a:extLst>
              <a:ext uri="{FF2B5EF4-FFF2-40B4-BE49-F238E27FC236}">
                <a16:creationId xmlns:a16="http://schemas.microsoft.com/office/drawing/2014/main" id="{B325E9DB-CD7B-211E-A3BF-BE4A3582F7BF}"/>
              </a:ext>
            </a:extLst>
          </p:cNvPr>
          <p:cNvSpPr>
            <a:spLocks noGrp="1"/>
          </p:cNvSpPr>
          <p:nvPr>
            <p:ph type="sldNum" sz="quarter" idx="12"/>
          </p:nvPr>
        </p:nvSpPr>
        <p:spPr>
          <a:xfrm>
            <a:off x="15475526" y="9563099"/>
            <a:ext cx="2133600" cy="458238"/>
          </a:xfrm>
        </p:spPr>
        <p:txBody>
          <a:bodyPr vert="horz" lIns="91440" tIns="45720" rIns="91440" bIns="45720" rtlCol="0" anchor="ctr">
            <a:normAutofit/>
          </a:bodyPr>
          <a:lstStyle/>
          <a:p>
            <a:pPr>
              <a:spcAft>
                <a:spcPts val="600"/>
              </a:spcAft>
            </a:pPr>
            <a:fld id="{B6F15528-21DE-4FAA-801E-634DDDAF4B2B}" type="slidenum">
              <a:rPr lang="en-US" smtClean="0"/>
              <a:pPr>
                <a:spcAft>
                  <a:spcPts val="600"/>
                </a:spcAft>
              </a:pPr>
              <a:t>3</a:t>
            </a:fld>
            <a:endParaRPr lang="en-US"/>
          </a:p>
        </p:txBody>
      </p:sp>
      <p:sp>
        <p:nvSpPr>
          <p:cNvPr id="4" name="Content Placeholder 2">
            <a:extLst>
              <a:ext uri="{FF2B5EF4-FFF2-40B4-BE49-F238E27FC236}">
                <a16:creationId xmlns:a16="http://schemas.microsoft.com/office/drawing/2014/main" id="{BFC0DB61-A9C1-C006-ED49-D86783C5F91E}"/>
              </a:ext>
            </a:extLst>
          </p:cNvPr>
          <p:cNvSpPr txBox="1">
            <a:spLocks/>
          </p:cNvSpPr>
          <p:nvPr/>
        </p:nvSpPr>
        <p:spPr>
          <a:xfrm>
            <a:off x="679450" y="1389463"/>
            <a:ext cx="16929100" cy="664636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SzPct val="70000"/>
              <a:buFont typeface="Courier New" panose="02070309020205020404" pitchFamily="49" charset="0"/>
              <a:buChar char="o"/>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endParaRPr lang="en-IN" sz="2000" b="1" u="sng" dirty="0">
              <a:latin typeface="Aptos" panose="020B0004020202020204" pitchFamily="34" charset="0"/>
              <a:ea typeface="Calibri" panose="020F0502020204030204" pitchFamily="34" charset="0"/>
              <a:cs typeface="Calibri" panose="020F0502020204030204" pitchFamily="34" charset="0"/>
            </a:endParaRPr>
          </a:p>
          <a:p>
            <a:pPr marL="0" indent="0" algn="just">
              <a:buFont typeface="Arial" pitchFamily="34" charset="0"/>
              <a:buNone/>
            </a:pPr>
            <a:r>
              <a:rPr lang="en-IN" sz="2400" b="1" u="sng" dirty="0">
                <a:latin typeface="Aptos" panose="020B0004020202020204" pitchFamily="34" charset="0"/>
                <a:ea typeface="Calibri" panose="020F0502020204030204" pitchFamily="34" charset="0"/>
                <a:cs typeface="Calibri" panose="020F0502020204030204" pitchFamily="34" charset="0"/>
              </a:rPr>
              <a:t>Rationale</a:t>
            </a:r>
            <a:endParaRPr lang="en-IN" sz="2200" b="1" u="sng" dirty="0">
              <a:latin typeface="Aptos" panose="020B0004020202020204" pitchFamily="34" charset="0"/>
              <a:ea typeface="Calibri" panose="020F0502020204030204" pitchFamily="34" charset="0"/>
              <a:cs typeface="Calibri" panose="020F0502020204030204" pitchFamily="34" charset="0"/>
            </a:endParaRPr>
          </a:p>
          <a:p>
            <a:pPr algn="just">
              <a:buFont typeface="Arial" panose="020B0604020202020204" pitchFamily="34" charset="0"/>
              <a:buChar char="•"/>
            </a:pPr>
            <a:r>
              <a:rPr lang="en-US" sz="2200" b="1" dirty="0"/>
              <a:t>Proposed Mandate</a:t>
            </a:r>
            <a:r>
              <a:rPr lang="en-US" sz="2200" dirty="0"/>
              <a:t>: CTU/CTUIL to submit a list of affected projects eligible for COD extensions and ISTS waivers within 30 days of regulation notification.</a:t>
            </a:r>
          </a:p>
          <a:p>
            <a:pPr algn="just">
              <a:buFont typeface="Arial" panose="020B0604020202020204" pitchFamily="34" charset="0"/>
              <a:buChar char="•"/>
            </a:pPr>
            <a:r>
              <a:rPr lang="en-US" sz="2200" b="1" dirty="0"/>
              <a:t>Streamlined Approach</a:t>
            </a:r>
            <a:r>
              <a:rPr lang="en-US" sz="2200" dirty="0"/>
              <a:t>: Suo Moto approval for extensions and waivers reduces case-by-case reviews, following CERC precedent in 13/SM/2018 order.</a:t>
            </a:r>
          </a:p>
          <a:p>
            <a:pPr algn="just">
              <a:buFont typeface="Arial" panose="020B0604020202020204" pitchFamily="34" charset="0"/>
              <a:buChar char="•"/>
            </a:pPr>
            <a:r>
              <a:rPr lang="en-US" sz="2200" b="1" dirty="0"/>
              <a:t>Mitigation of Risks</a:t>
            </a:r>
            <a:r>
              <a:rPr lang="en-US" sz="2200" dirty="0"/>
              <a:t>: Ensures project viability, preserves investor confidence, and supports India's renewable energy targets.</a:t>
            </a:r>
          </a:p>
          <a:p>
            <a:pPr algn="just">
              <a:buFont typeface="Arial" panose="020B0604020202020204" pitchFamily="34" charset="0"/>
              <a:buChar char="•"/>
            </a:pPr>
            <a:r>
              <a:rPr lang="en-US" sz="2200" b="1" dirty="0"/>
              <a:t>Alignment with Objectives</a:t>
            </a:r>
            <a:r>
              <a:rPr lang="en-US" sz="2200" dirty="0"/>
              <a:t>: Ensures commissioning of renewable projects, aligning with national clean energy goals.</a:t>
            </a:r>
          </a:p>
          <a:p>
            <a:pPr marL="400050" indent="-400050" algn="just">
              <a:buFont typeface="+mj-lt"/>
              <a:buAutoNum type="romanLcPeriod"/>
            </a:pPr>
            <a:endParaRPr lang="en-IN" sz="2000" dirty="0"/>
          </a:p>
        </p:txBody>
      </p:sp>
    </p:spTree>
    <p:extLst>
      <p:ext uri="{BB962C8B-B14F-4D97-AF65-F5344CB8AC3E}">
        <p14:creationId xmlns:p14="http://schemas.microsoft.com/office/powerpoint/2010/main" val="115996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105ADCD-5650-4A97-25F5-F766AFAA07EA}"/>
              </a:ext>
            </a:extLst>
          </p:cNvPr>
          <p:cNvSpPr txBox="1"/>
          <p:nvPr/>
        </p:nvSpPr>
        <p:spPr>
          <a:xfrm>
            <a:off x="679450" y="1091969"/>
            <a:ext cx="15163800" cy="1331125"/>
          </a:xfrm>
          <a:prstGeom prst="rect">
            <a:avLst/>
          </a:prstGeom>
        </p:spPr>
        <p:txBody>
          <a:bodyPr vert="horz" lIns="91440" tIns="45720" rIns="91440" bIns="45720" rtlCol="0" anchor="t">
            <a:normAutofit/>
          </a:bodyPr>
          <a:lstStyle/>
          <a:p>
            <a:pPr>
              <a:spcBef>
                <a:spcPct val="0"/>
              </a:spcBef>
              <a:spcAft>
                <a:spcPts val="900"/>
              </a:spcAft>
            </a:pPr>
            <a:r>
              <a:rPr lang="en-US" sz="3200" b="1" u="sng"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rPr>
              <a:t>Determination of Charges for Terminal Bay 13 (3) Second proviso</a:t>
            </a:r>
            <a:endParaRPr lang="en-US" sz="3200" b="1" u="sng" kern="1200" dirty="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Slide Number Placeholder 2">
            <a:extLst>
              <a:ext uri="{FF2B5EF4-FFF2-40B4-BE49-F238E27FC236}">
                <a16:creationId xmlns:a16="http://schemas.microsoft.com/office/drawing/2014/main" id="{B325E9DB-CD7B-211E-A3BF-BE4A3582F7BF}"/>
              </a:ext>
            </a:extLst>
          </p:cNvPr>
          <p:cNvSpPr>
            <a:spLocks noGrp="1"/>
          </p:cNvSpPr>
          <p:nvPr>
            <p:ph type="sldNum" sz="quarter" idx="12"/>
          </p:nvPr>
        </p:nvSpPr>
        <p:spPr>
          <a:xfrm>
            <a:off x="15475526" y="9563099"/>
            <a:ext cx="2133600" cy="458238"/>
          </a:xfrm>
        </p:spPr>
        <p:txBody>
          <a:bodyPr vert="horz" lIns="91440" tIns="45720" rIns="91440" bIns="45720" rtlCol="0" anchor="ctr">
            <a:normAutofit/>
          </a:bodyPr>
          <a:lstStyle/>
          <a:p>
            <a:pPr>
              <a:spcAft>
                <a:spcPts val="600"/>
              </a:spcAft>
            </a:pPr>
            <a:fld id="{B6F15528-21DE-4FAA-801E-634DDDAF4B2B}" type="slidenum">
              <a:rPr lang="en-US" smtClean="0"/>
              <a:pPr>
                <a:spcAft>
                  <a:spcPts val="600"/>
                </a:spcAft>
              </a:pPr>
              <a:t>4</a:t>
            </a:fld>
            <a:endParaRPr lang="en-US"/>
          </a:p>
        </p:txBody>
      </p:sp>
      <p:sp>
        <p:nvSpPr>
          <p:cNvPr id="4" name="Content Placeholder 2">
            <a:extLst>
              <a:ext uri="{FF2B5EF4-FFF2-40B4-BE49-F238E27FC236}">
                <a16:creationId xmlns:a16="http://schemas.microsoft.com/office/drawing/2014/main" id="{0BB3FBBA-662B-7908-6FC9-55A735FEA6EB}"/>
              </a:ext>
            </a:extLst>
          </p:cNvPr>
          <p:cNvSpPr txBox="1">
            <a:spLocks/>
          </p:cNvSpPr>
          <p:nvPr/>
        </p:nvSpPr>
        <p:spPr>
          <a:xfrm>
            <a:off x="679450" y="2033883"/>
            <a:ext cx="17094200" cy="7161148"/>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SzPct val="70000"/>
              <a:buFont typeface="Courier New" panose="02070309020205020404" pitchFamily="49" charset="0"/>
              <a:buChar char="o"/>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n-IN" sz="2400" b="1" u="sng" dirty="0">
                <a:solidFill>
                  <a:srgbClr val="000000"/>
                </a:solidFill>
                <a:latin typeface="Aptos" panose="020B0004020202020204" pitchFamily="34" charset="0"/>
                <a:ea typeface="Calibri" panose="020F0502020204030204" pitchFamily="34" charset="0"/>
                <a:cs typeface="Calibri" panose="020F0502020204030204" pitchFamily="34" charset="0"/>
              </a:rPr>
              <a:t>Amendment</a:t>
            </a:r>
          </a:p>
          <a:p>
            <a:pPr marL="0" indent="0" algn="just">
              <a:buFont typeface="Arial" pitchFamily="34" charset="0"/>
              <a:buNone/>
            </a:pPr>
            <a:r>
              <a:rPr lang="en-US" sz="2400" dirty="0">
                <a:solidFill>
                  <a:srgbClr val="000000"/>
                </a:solidFill>
                <a:latin typeface="Aptos" panose="020B0004020202020204" pitchFamily="34" charset="0"/>
                <a:ea typeface="Calibri" panose="020F0502020204030204" pitchFamily="34" charset="0"/>
                <a:cs typeface="Calibri" panose="020F0502020204030204" pitchFamily="34" charset="0"/>
              </a:rPr>
              <a:t>8) The second Proviso of Clause (3) of Regulation 13 of the Principal Regulations shall be substituted as follows:</a:t>
            </a:r>
          </a:p>
          <a:p>
            <a:pPr marL="0" indent="0" algn="just">
              <a:buFont typeface="Arial" pitchFamily="34" charset="0"/>
              <a:buNone/>
            </a:pPr>
            <a:r>
              <a:rPr lang="en-US" sz="2400" dirty="0">
                <a:solidFill>
                  <a:srgbClr val="000000"/>
                </a:solidFill>
                <a:latin typeface="Aptos" panose="020B0004020202020204" pitchFamily="34" charset="0"/>
                <a:ea typeface="Calibri" panose="020F0502020204030204" pitchFamily="34" charset="0"/>
                <a:cs typeface="Calibri" panose="020F0502020204030204" pitchFamily="34" charset="0"/>
              </a:rPr>
              <a:t>“Provided further that for cases of augmentation without ATS and where the Terminal Bay(s) at the ISTS sub-station, in the scope of the transmission licensee have achieved COD, which is not earlier than the start date of Connectivity, and the COD of a  Connectivity grantee or the Renewable Power Park Developer, as the case may be, has not been achieved, the connectivity Grantee or the Renewable Power Park Developer, as the case may be, shall pay Yearly Transmission Charges for the Terminal Bay(s) </a:t>
            </a:r>
            <a:r>
              <a:rPr lang="en-US" sz="2400" dirty="0">
                <a:solidFill>
                  <a:srgbClr val="00B050"/>
                </a:solidFill>
                <a:latin typeface="Aptos" panose="020B0004020202020204" pitchFamily="34" charset="0"/>
                <a:ea typeface="Calibri" panose="020F0502020204030204" pitchFamily="34" charset="0"/>
                <a:cs typeface="Calibri" panose="020F0502020204030204" pitchFamily="34" charset="0"/>
              </a:rPr>
              <a:t>As per methodology speciﬁed by the commission</a:t>
            </a:r>
            <a:r>
              <a:rPr lang="en-US" sz="2400" dirty="0">
                <a:solidFill>
                  <a:srgbClr val="000000"/>
                </a:solidFill>
                <a:latin typeface="Aptos" panose="020B0004020202020204" pitchFamily="34" charset="0"/>
                <a:ea typeface="Calibri" panose="020F0502020204030204" pitchFamily="34" charset="0"/>
                <a:cs typeface="Calibri" panose="020F0502020204030204" pitchFamily="34" charset="0"/>
              </a:rPr>
              <a:t> corresponding to the Connectivity capacity which has not achieved COD:</a:t>
            </a:r>
          </a:p>
          <a:p>
            <a:pPr marL="0" indent="0" algn="just">
              <a:buFont typeface="Arial" pitchFamily="34" charset="0"/>
              <a:buNone/>
            </a:pPr>
            <a:r>
              <a:rPr lang="en-US" sz="2400" dirty="0">
                <a:solidFill>
                  <a:srgbClr val="000000"/>
                </a:solidFill>
                <a:latin typeface="Aptos" panose="020B0004020202020204" pitchFamily="34" charset="0"/>
                <a:ea typeface="Calibri" panose="020F0502020204030204" pitchFamily="34" charset="0"/>
                <a:cs typeface="Calibri" panose="020F0502020204030204" pitchFamily="34" charset="0"/>
              </a:rPr>
              <a:t> </a:t>
            </a:r>
          </a:p>
          <a:p>
            <a:pPr marL="0" indent="0" algn="just">
              <a:buFont typeface="Arial" pitchFamily="34" charset="0"/>
              <a:buNone/>
            </a:pPr>
            <a:r>
              <a:rPr lang="en-US" sz="2400" dirty="0">
                <a:solidFill>
                  <a:srgbClr val="000000"/>
                </a:solidFill>
                <a:latin typeface="Aptos" panose="020B0004020202020204" pitchFamily="34" charset="0"/>
                <a:ea typeface="Calibri" panose="020F0502020204030204" pitchFamily="34" charset="0"/>
                <a:cs typeface="Calibri" panose="020F0502020204030204" pitchFamily="34" charset="0"/>
              </a:rPr>
              <a:t>Provided also that Yearly Transmission Charges in respect of the Associated Transmission System and terminal bay(s) corresponding to the Connectivity  capacity that have achieved COD shall be included for determination of transmission charges of DICs in accordance with Regulations 5 to 8 of these regulations.” </a:t>
            </a:r>
          </a:p>
          <a:p>
            <a:pPr marL="0" indent="0" algn="just">
              <a:buFont typeface="Arial" pitchFamily="34" charset="0"/>
              <a:buNone/>
            </a:pPr>
            <a:endParaRPr lang="en-IN" sz="2400" i="1" dirty="0">
              <a:latin typeface="Aptos" panose="020B0004020202020204" pitchFamily="34" charset="0"/>
              <a:ea typeface="Calibri" panose="020F0502020204030204" pitchFamily="34" charset="0"/>
              <a:cs typeface="Calibri" panose="020F0502020204030204" pitchFamily="34" charset="0"/>
            </a:endParaRPr>
          </a:p>
          <a:p>
            <a:pPr marL="0" indent="0" algn="just">
              <a:buFont typeface="Arial" pitchFamily="34" charset="0"/>
              <a:buNone/>
            </a:pPr>
            <a:r>
              <a:rPr lang="en-IN" sz="2400" b="1" u="sng" dirty="0">
                <a:latin typeface="Aptos" panose="020B0004020202020204" pitchFamily="34" charset="0"/>
                <a:ea typeface="Calibri" panose="020F0502020204030204" pitchFamily="34" charset="0"/>
                <a:cs typeface="Calibri" panose="020F0502020204030204" pitchFamily="34" charset="0"/>
              </a:rPr>
              <a:t>Rationale</a:t>
            </a:r>
          </a:p>
          <a:p>
            <a:pPr marL="0" indent="0" algn="just">
              <a:buNone/>
            </a:pPr>
            <a:r>
              <a:rPr lang="en-US" sz="2400" b="1" dirty="0">
                <a:solidFill>
                  <a:srgbClr val="000000"/>
                </a:solidFill>
                <a:latin typeface="Aptos" panose="020B0004020202020204" pitchFamily="34" charset="0"/>
                <a:ea typeface="Calibri" panose="020F0502020204030204" pitchFamily="34" charset="0"/>
                <a:cs typeface="Calibri" panose="020F0502020204030204" pitchFamily="34" charset="0"/>
              </a:rPr>
              <a:t>Current Issue</a:t>
            </a:r>
            <a:r>
              <a:rPr lang="en-US" sz="2400" dirty="0">
                <a:solidFill>
                  <a:srgbClr val="000000"/>
                </a:solidFill>
                <a:latin typeface="Aptos" panose="020B0004020202020204" pitchFamily="34" charset="0"/>
                <a:ea typeface="Calibri" panose="020F0502020204030204" pitchFamily="34" charset="0"/>
                <a:cs typeface="Calibri" panose="020F0502020204030204" pitchFamily="34" charset="0"/>
              </a:rPr>
              <a:t>: No predefined percentage of Yearly Transmission Charges (YTC) exists for terminal bays in TBCB projects.</a:t>
            </a:r>
          </a:p>
          <a:p>
            <a:pPr marL="0" indent="0" algn="just">
              <a:buNone/>
            </a:pPr>
            <a:r>
              <a:rPr lang="en-US" sz="2400" b="1" dirty="0">
                <a:solidFill>
                  <a:srgbClr val="000000"/>
                </a:solidFill>
                <a:latin typeface="Aptos" panose="020B0004020202020204" pitchFamily="34" charset="0"/>
                <a:ea typeface="Calibri" panose="020F0502020204030204" pitchFamily="34" charset="0"/>
                <a:cs typeface="Calibri" panose="020F0502020204030204" pitchFamily="34" charset="0"/>
              </a:rPr>
              <a:t>Bid Structure</a:t>
            </a:r>
            <a:r>
              <a:rPr lang="en-US" sz="2400" dirty="0">
                <a:solidFill>
                  <a:srgbClr val="000000"/>
                </a:solidFill>
                <a:latin typeface="Aptos" panose="020B0004020202020204" pitchFamily="34" charset="0"/>
                <a:ea typeface="Calibri" panose="020F0502020204030204" pitchFamily="34" charset="0"/>
                <a:cs typeface="Calibri" panose="020F0502020204030204" pitchFamily="34" charset="0"/>
              </a:rPr>
              <a:t>: Bids quote levelized YTC for the entire project, with no clear YTC allocation for terminal bays.</a:t>
            </a:r>
          </a:p>
          <a:p>
            <a:pPr marL="0" indent="0" algn="just">
              <a:buNone/>
            </a:pPr>
            <a:r>
              <a:rPr lang="en-US" sz="2400" b="1" dirty="0">
                <a:solidFill>
                  <a:srgbClr val="000000"/>
                </a:solidFill>
                <a:latin typeface="Aptos" panose="020B0004020202020204" pitchFamily="34" charset="0"/>
                <a:ea typeface="Calibri" panose="020F0502020204030204" pitchFamily="34" charset="0"/>
                <a:cs typeface="Calibri" panose="020F0502020204030204" pitchFamily="34" charset="0"/>
              </a:rPr>
              <a:t>Proposed Solution: </a:t>
            </a:r>
            <a:r>
              <a:rPr lang="en-US" sz="2400" dirty="0">
                <a:solidFill>
                  <a:srgbClr val="000000"/>
                </a:solidFill>
                <a:latin typeface="Aptos" panose="020B0004020202020204" pitchFamily="34" charset="0"/>
                <a:ea typeface="Calibri" panose="020F0502020204030204" pitchFamily="34" charset="0"/>
                <a:cs typeface="Calibri" panose="020F0502020204030204" pitchFamily="34" charset="0"/>
              </a:rPr>
              <a:t>The commission should define a methodology for calculating liability for terminal bays.</a:t>
            </a:r>
          </a:p>
          <a:p>
            <a:pPr marL="0" indent="0" algn="just">
              <a:buNone/>
            </a:pPr>
            <a:r>
              <a:rPr lang="en-US" sz="2400" b="1" dirty="0">
                <a:solidFill>
                  <a:srgbClr val="000000"/>
                </a:solidFill>
                <a:latin typeface="Aptos" panose="020B0004020202020204" pitchFamily="34" charset="0"/>
                <a:ea typeface="Calibri" panose="020F0502020204030204" pitchFamily="34" charset="0"/>
                <a:cs typeface="Calibri" panose="020F0502020204030204" pitchFamily="34" charset="0"/>
              </a:rPr>
              <a:t>Suggestion 1: </a:t>
            </a:r>
            <a:r>
              <a:rPr lang="en-US" sz="2400" dirty="0">
                <a:solidFill>
                  <a:srgbClr val="000000"/>
                </a:solidFill>
                <a:latin typeface="Aptos" panose="020B0004020202020204" pitchFamily="34" charset="0"/>
                <a:ea typeface="Calibri" panose="020F0502020204030204" pitchFamily="34" charset="0"/>
                <a:cs typeface="Calibri" panose="020F0502020204030204" pitchFamily="34" charset="0"/>
              </a:rPr>
              <a:t>Specify % YTC for terminal bays in upcoming TBCB projects.</a:t>
            </a:r>
          </a:p>
          <a:p>
            <a:pPr marL="0" indent="0" algn="just">
              <a:buNone/>
            </a:pPr>
            <a:r>
              <a:rPr lang="en-US" sz="2400" b="1" dirty="0">
                <a:solidFill>
                  <a:srgbClr val="000000"/>
                </a:solidFill>
                <a:latin typeface="Aptos" panose="020B0004020202020204" pitchFamily="34" charset="0"/>
                <a:ea typeface="Calibri" panose="020F0502020204030204" pitchFamily="34" charset="0"/>
                <a:cs typeface="Calibri" panose="020F0502020204030204" pitchFamily="34" charset="0"/>
              </a:rPr>
              <a:t>Suggestion 2: </a:t>
            </a:r>
            <a:r>
              <a:rPr lang="en-US" sz="2400" dirty="0">
                <a:solidFill>
                  <a:srgbClr val="000000"/>
                </a:solidFill>
                <a:latin typeface="Aptos" panose="020B0004020202020204" pitchFamily="34" charset="0"/>
                <a:ea typeface="Calibri" panose="020F0502020204030204" pitchFamily="34" charset="0"/>
                <a:cs typeface="Calibri" panose="020F0502020204030204" pitchFamily="34" charset="0"/>
              </a:rPr>
              <a:t>Use a pro-rata method based on Con BG2 submitted by the connectivity grantee to CTUIL.</a:t>
            </a:r>
          </a:p>
          <a:p>
            <a:pPr marL="0" indent="0" algn="just">
              <a:buFont typeface="Arial" pitchFamily="34" charset="0"/>
              <a:buNone/>
            </a:pPr>
            <a:endParaRPr lang="en-IN" sz="1800" dirty="0">
              <a:latin typeface="Aptos" panose="020B0004020202020204" pitchFamily="34" charset="0"/>
              <a:ea typeface="Calibri" panose="020F0502020204030204" pitchFamily="34" charset="0"/>
              <a:cs typeface="Calibri" panose="020F0502020204030204" pitchFamily="34" charset="0"/>
            </a:endParaRPr>
          </a:p>
          <a:p>
            <a:pPr marL="0" indent="0" algn="just">
              <a:buFont typeface="Arial" pitchFamily="34" charset="0"/>
              <a:buNone/>
            </a:pPr>
            <a:endParaRPr lang="en-IN" dirty="0"/>
          </a:p>
        </p:txBody>
      </p:sp>
    </p:spTree>
    <p:extLst>
      <p:ext uri="{BB962C8B-B14F-4D97-AF65-F5344CB8AC3E}">
        <p14:creationId xmlns:p14="http://schemas.microsoft.com/office/powerpoint/2010/main" val="37507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D26A5E-A7BB-52C8-7063-990002867B9D}"/>
              </a:ext>
            </a:extLst>
          </p:cNvPr>
          <p:cNvSpPr txBox="1"/>
          <p:nvPr/>
        </p:nvSpPr>
        <p:spPr>
          <a:xfrm>
            <a:off x="16589829" y="9797143"/>
            <a:ext cx="184731" cy="369332"/>
          </a:xfrm>
          <a:prstGeom prst="rect">
            <a:avLst/>
          </a:prstGeom>
          <a:noFill/>
        </p:spPr>
        <p:txBody>
          <a:bodyPr wrap="none" rtlCol="0">
            <a:spAutoFit/>
          </a:bodyPr>
          <a:lstStyle/>
          <a:p>
            <a:endParaRPr lang="en-US"/>
          </a:p>
        </p:txBody>
      </p:sp>
      <p:sp>
        <p:nvSpPr>
          <p:cNvPr id="3" name="TextBox 2">
            <a:extLst>
              <a:ext uri="{FF2B5EF4-FFF2-40B4-BE49-F238E27FC236}">
                <a16:creationId xmlns:a16="http://schemas.microsoft.com/office/drawing/2014/main" id="{CD9D6DFD-2398-6A1B-1F42-B2DFA375E7B2}"/>
              </a:ext>
            </a:extLst>
          </p:cNvPr>
          <p:cNvSpPr txBox="1"/>
          <p:nvPr/>
        </p:nvSpPr>
        <p:spPr>
          <a:xfrm>
            <a:off x="4461387" y="3687097"/>
            <a:ext cx="9365226" cy="1446550"/>
          </a:xfrm>
          <a:prstGeom prst="rect">
            <a:avLst/>
          </a:prstGeom>
          <a:noFill/>
        </p:spPr>
        <p:txBody>
          <a:bodyPr wrap="square" rtlCol="0">
            <a:spAutoFit/>
          </a:bodyPr>
          <a:lstStyle/>
          <a:p>
            <a:pPr algn="ctr"/>
            <a:r>
              <a:rPr lang="en-US" sz="8800" dirty="0">
                <a:solidFill>
                  <a:srgbClr val="04A9C6"/>
                </a:solidFill>
                <a:latin typeface="Open Sans" panose="020B0606030504020204" pitchFamily="34" charset="0"/>
                <a:ea typeface="Open Sans" panose="020B0606030504020204" pitchFamily="34" charset="0"/>
                <a:cs typeface="Open Sans" panose="020B0606030504020204" pitchFamily="34" charset="0"/>
              </a:rPr>
              <a:t>Thank You</a:t>
            </a:r>
          </a:p>
        </p:txBody>
      </p:sp>
    </p:spTree>
    <p:extLst>
      <p:ext uri="{BB962C8B-B14F-4D97-AF65-F5344CB8AC3E}">
        <p14:creationId xmlns:p14="http://schemas.microsoft.com/office/powerpoint/2010/main" val="4251950238"/>
      </p:ext>
    </p:extLst>
  </p:cSld>
  <p:clrMapOvr>
    <a:masterClrMapping/>
  </p:clrMapOvr>
</p:sld>
</file>

<file path=ppt/theme/theme1.xml><?xml version="1.0" encoding="utf-8"?>
<a:theme xmlns:a="http://schemas.openxmlformats.org/drawingml/2006/main" name="Office Theme">
  <a:themeElements>
    <a:clrScheme name="Serentica">
      <a:dk1>
        <a:srgbClr val="000000"/>
      </a:dk1>
      <a:lt1>
        <a:srgbClr val="FFFFFF"/>
      </a:lt1>
      <a:dk2>
        <a:srgbClr val="44546A"/>
      </a:dk2>
      <a:lt2>
        <a:srgbClr val="E7E6E6"/>
      </a:lt2>
      <a:accent1>
        <a:srgbClr val="03A9C5"/>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85BF646339614A8C3F05B1DE0C5BE2" ma:contentTypeVersion="15" ma:contentTypeDescription="Create a new document." ma:contentTypeScope="" ma:versionID="f49b8bc70b03c0b9aa21932897f0954f">
  <xsd:schema xmlns:xsd="http://www.w3.org/2001/XMLSchema" xmlns:xs="http://www.w3.org/2001/XMLSchema" xmlns:p="http://schemas.microsoft.com/office/2006/metadata/properties" xmlns:ns3="5585e2a9-28dd-4dad-8e2c-1e75dcfe1b02" xmlns:ns4="4a8f2945-ac76-471f-a993-df833cf7b5c7" targetNamespace="http://schemas.microsoft.com/office/2006/metadata/properties" ma:root="true" ma:fieldsID="ef795894f8fe9c5438970574b0cb9de6" ns3:_="" ns4:_="">
    <xsd:import namespace="5585e2a9-28dd-4dad-8e2c-1e75dcfe1b02"/>
    <xsd:import namespace="4a8f2945-ac76-471f-a993-df833cf7b5c7"/>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_activity" minOccurs="0"/>
                <xsd:element ref="ns4:SharedWithUsers" minOccurs="0"/>
                <xsd:element ref="ns4:SharedWithDetails" minOccurs="0"/>
                <xsd:element ref="ns4:SharingHintHash" minOccurs="0"/>
                <xsd:element ref="ns3:MediaLengthInSeconds"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85e2a9-28dd-4dad-8e2c-1e75dcfe1b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a8f2945-ac76-471f-a993-df833cf7b5c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a8f2945-ac76-471f-a993-df833cf7b5c7">
      <UserInfo>
        <DisplayName>Benoy Varghese</DisplayName>
        <AccountId>68</AccountId>
        <AccountType/>
      </UserInfo>
    </SharedWithUsers>
    <_activity xmlns="5585e2a9-28dd-4dad-8e2c-1e75dcfe1b02" xsi:nil="true"/>
  </documentManagement>
</p:properties>
</file>

<file path=customXml/itemProps1.xml><?xml version="1.0" encoding="utf-8"?>
<ds:datastoreItem xmlns:ds="http://schemas.openxmlformats.org/officeDocument/2006/customXml" ds:itemID="{F9FAC0EC-CC0D-4E05-A84D-BE4909D0CA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85e2a9-28dd-4dad-8e2c-1e75dcfe1b02"/>
    <ds:schemaRef ds:uri="4a8f2945-ac76-471f-a993-df833cf7b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D5E61D-D481-4783-BDD4-B2E67276F72A}">
  <ds:schemaRefs>
    <ds:schemaRef ds:uri="http://schemas.microsoft.com/sharepoint/v3/contenttype/forms"/>
  </ds:schemaRefs>
</ds:datastoreItem>
</file>

<file path=customXml/itemProps3.xml><?xml version="1.0" encoding="utf-8"?>
<ds:datastoreItem xmlns:ds="http://schemas.openxmlformats.org/officeDocument/2006/customXml" ds:itemID="{F3C3FFE1-1E17-4912-A1D0-025D5E8CF071}">
  <ds:schemaRefs>
    <ds:schemaRef ds:uri="http://purl.org/dc/elements/1.1/"/>
    <ds:schemaRef ds:uri="http://schemas.microsoft.com/office/2006/metadata/properties"/>
    <ds:schemaRef ds:uri="http://purl.org/dc/terms/"/>
    <ds:schemaRef ds:uri="4a8f2945-ac76-471f-a993-df833cf7b5c7"/>
    <ds:schemaRef ds:uri="http://schemas.microsoft.com/office/2006/documentManagement/types"/>
    <ds:schemaRef ds:uri="http://schemas.microsoft.com/office/infopath/2007/PartnerControls"/>
    <ds:schemaRef ds:uri="5585e2a9-28dd-4dad-8e2c-1e75dcfe1b02"/>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3392</TotalTime>
  <Words>945</Words>
  <Application>Microsoft Office PowerPoint</Application>
  <PresentationFormat>Custom</PresentationFormat>
  <Paragraphs>37</Paragraphs>
  <Slides>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vt:i4>
      </vt:variant>
    </vt:vector>
  </HeadingPairs>
  <TitlesOfParts>
    <vt:vector size="14" baseType="lpstr">
      <vt:lpstr>Aptos</vt:lpstr>
      <vt:lpstr>Wingdings</vt:lpstr>
      <vt:lpstr>Poppins</vt:lpstr>
      <vt:lpstr>Courier New</vt:lpstr>
      <vt:lpstr>Open Sans</vt:lpstr>
      <vt:lpstr>Arial</vt:lpstr>
      <vt:lpstr>Calibri</vt:lpstr>
      <vt:lpstr>Office Theme</vt:lpstr>
      <vt:lpstr>Custom Design</vt:lpstr>
      <vt:lpstr>Comments and Suggestions on the Draft CERC(Sharing of Transmission Charges and Losses, Fourth Amendment) Regulations, 2024.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Monochromatic Simple The Minimalist Presentation Template</dc:title>
  <dc:creator>Prateek Rai</dc:creator>
  <cp:lastModifiedBy>Kunal Lalit Kaistha</cp:lastModifiedBy>
  <cp:revision>23</cp:revision>
  <cp:lastPrinted>2022-11-23T07:34:31Z</cp:lastPrinted>
  <dcterms:created xsi:type="dcterms:W3CDTF">2006-08-16T00:00:00Z</dcterms:created>
  <dcterms:modified xsi:type="dcterms:W3CDTF">2024-12-07T09:18:04Z</dcterms:modified>
  <dc:identifier>DAFLuXj2r4I</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218bf8-cad2-4933-b77a-b9b2aa53b6db_Enabled">
    <vt:lpwstr>true</vt:lpwstr>
  </property>
  <property fmtid="{D5CDD505-2E9C-101B-9397-08002B2CF9AE}" pid="3" name="MSIP_Label_db218bf8-cad2-4933-b77a-b9b2aa53b6db_SetDate">
    <vt:lpwstr>2022-09-09T09:59:09Z</vt:lpwstr>
  </property>
  <property fmtid="{D5CDD505-2E9C-101B-9397-08002B2CF9AE}" pid="4" name="MSIP_Label_db218bf8-cad2-4933-b77a-b9b2aa53b6db_Method">
    <vt:lpwstr>Standard</vt:lpwstr>
  </property>
  <property fmtid="{D5CDD505-2E9C-101B-9397-08002B2CF9AE}" pid="5" name="MSIP_Label_db218bf8-cad2-4933-b77a-b9b2aa53b6db_Name">
    <vt:lpwstr>Internal</vt:lpwstr>
  </property>
  <property fmtid="{D5CDD505-2E9C-101B-9397-08002B2CF9AE}" pid="6" name="MSIP_Label_db218bf8-cad2-4933-b77a-b9b2aa53b6db_SiteId">
    <vt:lpwstr>99796e3e-0445-4e05-839d-bd85abe5149a</vt:lpwstr>
  </property>
  <property fmtid="{D5CDD505-2E9C-101B-9397-08002B2CF9AE}" pid="7" name="MSIP_Label_db218bf8-cad2-4933-b77a-b9b2aa53b6db_ActionId">
    <vt:lpwstr>2591a538-ebb9-4273-995b-65de688d4c9c</vt:lpwstr>
  </property>
  <property fmtid="{D5CDD505-2E9C-101B-9397-08002B2CF9AE}" pid="8" name="MSIP_Label_db218bf8-cad2-4933-b77a-b9b2aa53b6db_ContentBits">
    <vt:lpwstr>0</vt:lpwstr>
  </property>
  <property fmtid="{D5CDD505-2E9C-101B-9397-08002B2CF9AE}" pid="9" name="MediaServiceImageTags">
    <vt:lpwstr/>
  </property>
  <property fmtid="{D5CDD505-2E9C-101B-9397-08002B2CF9AE}" pid="10" name="ContentTypeId">
    <vt:lpwstr>0x0101006485BF646339614A8C3F05B1DE0C5BE2</vt:lpwstr>
  </property>
</Properties>
</file>